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notesMasterIdLst>
    <p:notesMasterId r:id="rId11"/>
  </p:notesMasterIdLst>
  <p:sldIdLst>
    <p:sldId id="283" r:id="rId2"/>
    <p:sldId id="315" r:id="rId3"/>
    <p:sldId id="349" r:id="rId4"/>
    <p:sldId id="348" r:id="rId5"/>
    <p:sldId id="317" r:id="rId6"/>
    <p:sldId id="347" r:id="rId7"/>
    <p:sldId id="319" r:id="rId8"/>
    <p:sldId id="350" r:id="rId9"/>
    <p:sldId id="35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AB"/>
    <a:srgbClr val="46A5AD"/>
    <a:srgbClr val="46A3AC"/>
    <a:srgbClr val="46A4AD"/>
    <a:srgbClr val="C1C1C1"/>
    <a:srgbClr val="47A3AC"/>
    <a:srgbClr val="47A5AE"/>
    <a:srgbClr val="46A3AE"/>
    <a:srgbClr val="46A5A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763" autoAdjust="0"/>
  </p:normalViewPr>
  <p:slideViewPr>
    <p:cSldViewPr snapToGrid="0" showGuides="1">
      <p:cViewPr>
        <p:scale>
          <a:sx n="120" d="100"/>
          <a:sy n="120" d="100"/>
        </p:scale>
        <p:origin x="-246" y="6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2:31.910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5.9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 0,'-3'2,"-2"4,-1-1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6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6.6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7.1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8.3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8.7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9.0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9.4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  <inkml:trace contextRef="#ctx0" brushRef="#br0" timeOffset="1">53 0,'2'0,"4"0,-1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9.7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0,'2'0,"3"0,3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0.1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  <inkml:trace contextRef="#ctx0" brushRef="#br0" timeOffset="1">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3.0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0.5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0.8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1,'-2'0,"-1"0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1.2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1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1.98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2.3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  <inkml:trace contextRef="#ctx0" brushRef="#br0" timeOffset="1">93 0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2.6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  <inkml:trace contextRef="#ctx0" brushRef="#br0" timeOffset="1">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3.75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4.0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4.4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106 1</inkml:trace>
  <inkml:trace contextRef="#ctx0" brushRef="#br0" timeOffset="1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3.4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4.8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</inkml:trace>
  <inkml:trace contextRef="#ctx0" brushRef="#br0" timeOffset="1">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5.1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</inkml:trace>
  <inkml:trace contextRef="#ctx0" brushRef="#br0" timeOffset="1">25 1,'-3'0,"-2"0,-3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5.5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6.0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6.4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 0,'-3'0,"0"2,-2 1,-2 0,-3-1,1 2,1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7.0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7.3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  <inkml:trace contextRef="#ctx0" brushRef="#br0" timeOffset="1">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7.7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8.0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8.5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3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8.8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19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4.2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0,'-3'0,"0"0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4.6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4.9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5.3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6T00:48:05.6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4F34-2C10-423E-9D0F-F3D9BAD5306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0E372-FF19-4160-90B2-382076CFC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3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9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3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061156" y="0"/>
            <a:ext cx="8026400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549213" y="266995"/>
            <a:ext cx="412740" cy="412740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522186" y="294852"/>
            <a:ext cx="46679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600" b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</a:rPr>
              <a:t>‹#›</a:t>
            </a:fld>
            <a:endParaRPr lang="en-US" sz="1600" b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271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549213" y="266995"/>
            <a:ext cx="412740" cy="412740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522186" y="294852"/>
            <a:ext cx="46679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600" b="0" smtClean="0">
                <a:gradFill>
                  <a:gsLst>
                    <a:gs pos="0">
                      <a:schemeClr val="accent1">
                        <a:alpha val="80000"/>
                      </a:schemeClr>
                    </a:gs>
                    <a:gs pos="100000">
                      <a:schemeClr val="accent2">
                        <a:alpha val="80000"/>
                      </a:schemeClr>
                    </a:gs>
                  </a:gsLst>
                  <a:lin ang="2700000" scaled="1"/>
                </a:gradFill>
              </a:rPr>
              <a:t>‹#›</a:t>
            </a:fld>
            <a:endParaRPr lang="en-US" sz="1600" b="0">
              <a:gradFill>
                <a:gsLst>
                  <a:gs pos="0">
                    <a:schemeClr val="accent1">
                      <a:alpha val="80000"/>
                    </a:schemeClr>
                  </a:gs>
                  <a:gs pos="100000">
                    <a:schemeClr val="accent2">
                      <a:alpha val="80000"/>
                    </a:schemeClr>
                  </a:gs>
                </a:gsLst>
                <a:lin ang="27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1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39F3-ECB9-4164-973D-A38A1E2F62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0DC4-213C-4657-A297-EBDBCB8C7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3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9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75539F3-ECB9-4164-973D-A38A1E2F62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2420DC4-213C-4657-A297-EBDBCB8C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9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75539F3-ECB9-4164-973D-A38A1E2F62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2420DC4-213C-4657-A297-EBDBCB8C7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0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3651" r:id="rId13"/>
    <p:sldLayoutId id="2147483652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39" Type="http://schemas.openxmlformats.org/officeDocument/2006/relationships/customXml" Target="../ink/ink13.xml"/><Relationship Id="rId34" Type="http://schemas.openxmlformats.org/officeDocument/2006/relationships/customXml" Target="../ink/ink9.xml"/><Relationship Id="rId42" Type="http://schemas.openxmlformats.org/officeDocument/2006/relationships/customXml" Target="../ink/ink16.xml"/><Relationship Id="rId47" Type="http://schemas.openxmlformats.org/officeDocument/2006/relationships/customXml" Target="../ink/ink19.xml"/><Relationship Id="rId50" Type="http://schemas.openxmlformats.org/officeDocument/2006/relationships/customXml" Target="../ink/ink21.xml"/><Relationship Id="rId55" Type="http://schemas.openxmlformats.org/officeDocument/2006/relationships/customXml" Target="../ink/ink25.xml"/><Relationship Id="rId63" Type="http://schemas.openxmlformats.org/officeDocument/2006/relationships/customXml" Target="../ink/ink30.xml"/><Relationship Id="rId68" Type="http://schemas.openxmlformats.org/officeDocument/2006/relationships/customXml" Target="../ink/ink33.xml"/><Relationship Id="rId76" Type="http://schemas.openxmlformats.org/officeDocument/2006/relationships/customXml" Target="../ink/ink40.xml"/><Relationship Id="rId33" Type="http://schemas.openxmlformats.org/officeDocument/2006/relationships/customXml" Target="../ink/ink8.xml"/><Relationship Id="rId38" Type="http://schemas.openxmlformats.org/officeDocument/2006/relationships/customXml" Target="../ink/ink12.xml"/><Relationship Id="rId46" Type="http://schemas.openxmlformats.org/officeDocument/2006/relationships/image" Target="../media/image7.png"/><Relationship Id="rId59" Type="http://schemas.openxmlformats.org/officeDocument/2006/relationships/customXml" Target="../ink/ink27.xml"/><Relationship Id="rId67" Type="http://schemas.openxmlformats.org/officeDocument/2006/relationships/customXml" Target="../ink/ink32.xml"/><Relationship Id="rId71" Type="http://schemas.openxmlformats.org/officeDocument/2006/relationships/customXml" Target="../ink/ink35.xml"/><Relationship Id="rId2" Type="http://schemas.openxmlformats.org/officeDocument/2006/relationships/image" Target="../media/image1.png"/><Relationship Id="rId29" Type="http://schemas.openxmlformats.org/officeDocument/2006/relationships/customXml" Target="../ink/ink5.xml"/><Relationship Id="rId41" Type="http://schemas.openxmlformats.org/officeDocument/2006/relationships/customXml" Target="../ink/ink15.xml"/><Relationship Id="rId54" Type="http://schemas.openxmlformats.org/officeDocument/2006/relationships/customXml" Target="../ink/ink24.xml"/><Relationship Id="rId62" Type="http://schemas.openxmlformats.org/officeDocument/2006/relationships/image" Target="../media/image12.png"/><Relationship Id="rId70" Type="http://schemas.openxmlformats.org/officeDocument/2006/relationships/image" Target="../media/image15.png"/><Relationship Id="rId75" Type="http://schemas.openxmlformats.org/officeDocument/2006/relationships/customXml" Target="../ink/ink39.xml"/><Relationship Id="rId1" Type="http://schemas.openxmlformats.org/officeDocument/2006/relationships/slideLayout" Target="../slideLayouts/slideLayout12.xml"/><Relationship Id="rId32" Type="http://schemas.openxmlformats.org/officeDocument/2006/relationships/customXml" Target="../ink/ink7.xml"/><Relationship Id="rId37" Type="http://schemas.openxmlformats.org/officeDocument/2006/relationships/customXml" Target="../ink/ink11.xml"/><Relationship Id="rId40" Type="http://schemas.openxmlformats.org/officeDocument/2006/relationships/customXml" Target="../ink/ink14.xml"/><Relationship Id="rId45" Type="http://schemas.openxmlformats.org/officeDocument/2006/relationships/customXml" Target="../ink/ink18.xml"/><Relationship Id="rId53" Type="http://schemas.openxmlformats.org/officeDocument/2006/relationships/customXml" Target="../ink/ink23.xml"/><Relationship Id="rId58" Type="http://schemas.openxmlformats.org/officeDocument/2006/relationships/image" Target="../media/image11.png"/><Relationship Id="rId66" Type="http://schemas.openxmlformats.org/officeDocument/2006/relationships/image" Target="../media/image14.png"/><Relationship Id="rId74" Type="http://schemas.openxmlformats.org/officeDocument/2006/relationships/customXml" Target="../ink/ink38.xml"/><Relationship Id="rId5" Type="http://schemas.openxmlformats.org/officeDocument/2006/relationships/customXml" Target="../ink/ink2.xml"/><Relationship Id="rId28" Type="http://schemas.openxmlformats.org/officeDocument/2006/relationships/customXml" Target="../ink/ink4.xml"/><Relationship Id="rId36" Type="http://schemas.openxmlformats.org/officeDocument/2006/relationships/image" Target="../media/image5.png"/><Relationship Id="rId49" Type="http://schemas.openxmlformats.org/officeDocument/2006/relationships/customXml" Target="../ink/ink20.xml"/><Relationship Id="rId57" Type="http://schemas.openxmlformats.org/officeDocument/2006/relationships/customXml" Target="../ink/ink26.xml"/><Relationship Id="rId61" Type="http://schemas.openxmlformats.org/officeDocument/2006/relationships/customXml" Target="../ink/ink29.xml"/><Relationship Id="rId31" Type="http://schemas.openxmlformats.org/officeDocument/2006/relationships/customXml" Target="../ink/ink6.xml"/><Relationship Id="rId44" Type="http://schemas.openxmlformats.org/officeDocument/2006/relationships/image" Target="../media/image6.png"/><Relationship Id="rId52" Type="http://schemas.openxmlformats.org/officeDocument/2006/relationships/customXml" Target="../ink/ink22.xml"/><Relationship Id="rId60" Type="http://schemas.openxmlformats.org/officeDocument/2006/relationships/customXml" Target="../ink/ink28.xml"/><Relationship Id="rId65" Type="http://schemas.openxmlformats.org/officeDocument/2006/relationships/customXml" Target="../ink/ink31.xml"/><Relationship Id="rId73" Type="http://schemas.openxmlformats.org/officeDocument/2006/relationships/customXml" Target="../ink/ink37.xml"/><Relationship Id="rId78" Type="http://schemas.openxmlformats.org/officeDocument/2006/relationships/image" Target="../media/image4.png"/><Relationship Id="rId4" Type="http://schemas.openxmlformats.org/officeDocument/2006/relationships/image" Target="../media/image2.png"/><Relationship Id="rId27" Type="http://schemas.openxmlformats.org/officeDocument/2006/relationships/customXml" Target="../ink/ink3.xml"/><Relationship Id="rId30" Type="http://schemas.openxmlformats.org/officeDocument/2006/relationships/image" Target="../media/image3.png"/><Relationship Id="rId35" Type="http://schemas.openxmlformats.org/officeDocument/2006/relationships/customXml" Target="../ink/ink10.xml"/><Relationship Id="rId43" Type="http://schemas.openxmlformats.org/officeDocument/2006/relationships/customXml" Target="../ink/ink17.xml"/><Relationship Id="rId48" Type="http://schemas.openxmlformats.org/officeDocument/2006/relationships/image" Target="../media/image8.png"/><Relationship Id="rId56" Type="http://schemas.openxmlformats.org/officeDocument/2006/relationships/image" Target="../media/image10.png"/><Relationship Id="rId64" Type="http://schemas.openxmlformats.org/officeDocument/2006/relationships/image" Target="../media/image13.png"/><Relationship Id="rId69" Type="http://schemas.openxmlformats.org/officeDocument/2006/relationships/customXml" Target="../ink/ink34.xml"/><Relationship Id="rId77" Type="http://schemas.openxmlformats.org/officeDocument/2006/relationships/customXml" Target="../ink/ink41.xml"/><Relationship Id="rId51" Type="http://schemas.openxmlformats.org/officeDocument/2006/relationships/image" Target="../media/image9.png"/><Relationship Id="rId72" Type="http://schemas.openxmlformats.org/officeDocument/2006/relationships/customXml" Target="../ink/ink36.xml"/><Relationship Id="rId3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A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11759B0-A170-4FCC-A6B2-514308A08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828">
            <a:off x="4940254" y="1746383"/>
            <a:ext cx="5842174" cy="4047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529" y="148740"/>
            <a:ext cx="10868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Муниципальное образование  </a:t>
            </a:r>
          </a:p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Южно-Курильский городской округ»</a:t>
            </a:r>
          </a:p>
          <a:p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1BA3C79C-4535-4D2A-BFA4-8DE1DDB642D8}"/>
                  </a:ext>
                </a:extLst>
              </p14:cNvPr>
              <p14:cNvContentPartPr/>
              <p14:nvPr/>
            </p14:nvContentPartPr>
            <p14:xfrm>
              <a:off x="2155644" y="3506489"/>
              <a:ext cx="360" cy="360"/>
            </p14:xfrm>
          </p:contentPart>
        </mc:Choice>
        <mc:Fallback>
          <p:pic>
            <p:nvPicPr>
              <p:cNvPr id="39" name="Рукописный ввод 3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BA3C79C-4535-4D2A-BFA4-8DE1DDB642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004" y="3128489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Рукописный ввод 1">
                <a:extLst>
                  <a:ext uri="{FF2B5EF4-FFF2-40B4-BE49-F238E27FC236}">
                    <a16:creationId xmlns="" xmlns:a16="http://schemas.microsoft.com/office/drawing/2014/main" id="{55026D31-9DB0-4B45-BE8E-EC64B1EECB3F}"/>
                  </a:ext>
                </a:extLst>
              </p14:cNvPr>
              <p14:cNvContentPartPr/>
              <p14:nvPr/>
            </p14:nvContentPartPr>
            <p14:xfrm>
              <a:off x="7253228" y="4795785"/>
              <a:ext cx="36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55026D31-9DB0-4B45-BE8E-EC64B1EECB3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35228" y="475978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Рукописный ввод 2">
                <a:extLst>
                  <a:ext uri="{FF2B5EF4-FFF2-40B4-BE49-F238E27FC236}">
                    <a16:creationId xmlns="" xmlns:a16="http://schemas.microsoft.com/office/drawing/2014/main" id="{7A8C2E73-3A5F-48DA-81DC-80D7FDD7DD88}"/>
                  </a:ext>
                </a:extLst>
              </p14:cNvPr>
              <p14:cNvContentPartPr/>
              <p14:nvPr/>
            </p14:nvContentPartPr>
            <p14:xfrm>
              <a:off x="7234148" y="4800465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7A8C2E73-3A5F-48DA-81DC-80D7FDD7DD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16148" y="47644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="" xmlns:a16="http://schemas.microsoft.com/office/drawing/2014/main" id="{87108FCF-32D8-4834-84FA-0C651BCE1E49}"/>
                  </a:ext>
                </a:extLst>
              </p14:cNvPr>
              <p14:cNvContentPartPr/>
              <p14:nvPr/>
            </p14:nvContentPartPr>
            <p14:xfrm>
              <a:off x="7286348" y="4790745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87108FCF-32D8-4834-84FA-0C651BCE1E4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8708" y="475510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" name="Рукописный ввод 4">
                <a:extLst>
                  <a:ext uri="{FF2B5EF4-FFF2-40B4-BE49-F238E27FC236}">
                    <a16:creationId xmlns="" xmlns:a16="http://schemas.microsoft.com/office/drawing/2014/main" id="{304C2BC0-48F9-44F0-9BED-0C9D051DF52F}"/>
                  </a:ext>
                </a:extLst>
              </p14:cNvPr>
              <p14:cNvContentPartPr/>
              <p14:nvPr/>
            </p14:nvContentPartPr>
            <p14:xfrm>
              <a:off x="7241708" y="4800465"/>
              <a:ext cx="21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04C2BC0-48F9-44F0-9BED-0C9D051DF5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23708" y="4764465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" name="Рукописный ввод 7">
                <a:extLst>
                  <a:ext uri="{FF2B5EF4-FFF2-40B4-BE49-F238E27FC236}">
                    <a16:creationId xmlns="" xmlns:a16="http://schemas.microsoft.com/office/drawing/2014/main" id="{58D48F20-EFF7-43EA-AA78-68FE9199A3B2}"/>
                  </a:ext>
                </a:extLst>
              </p14:cNvPr>
              <p14:cNvContentPartPr/>
              <p14:nvPr/>
            </p14:nvContentPartPr>
            <p14:xfrm>
              <a:off x="7205348" y="4800465"/>
              <a:ext cx="360" cy="21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58D48F20-EFF7-43EA-AA78-68FE9199A3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87708" y="4764465"/>
                <a:ext cx="36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Рукописный ввод 8">
                <a:extLst>
                  <a:ext uri="{FF2B5EF4-FFF2-40B4-BE49-F238E27FC236}">
                    <a16:creationId xmlns="" xmlns:a16="http://schemas.microsoft.com/office/drawing/2014/main" id="{ABF405A4-0799-4C99-8E0A-87951761B0F1}"/>
                  </a:ext>
                </a:extLst>
              </p14:cNvPr>
              <p14:cNvContentPartPr/>
              <p14:nvPr/>
            </p14:nvContentPartPr>
            <p14:xfrm>
              <a:off x="7186268" y="4819545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ABF405A4-0799-4C99-8E0A-87951761B0F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68628" y="478354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Рукописный ввод 9">
                <a:extLst>
                  <a:ext uri="{FF2B5EF4-FFF2-40B4-BE49-F238E27FC236}">
                    <a16:creationId xmlns="" xmlns:a16="http://schemas.microsoft.com/office/drawing/2014/main" id="{BCAED3AF-2D3B-4438-B6E5-F24E4E2964A0}"/>
                  </a:ext>
                </a:extLst>
              </p14:cNvPr>
              <p14:cNvContentPartPr/>
              <p14:nvPr/>
            </p14:nvContentPartPr>
            <p14:xfrm>
              <a:off x="7167188" y="483862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BCAED3AF-2D3B-4438-B6E5-F24E4E2964A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49548" y="48026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Рукописный ввод 10">
                <a:extLst>
                  <a:ext uri="{FF2B5EF4-FFF2-40B4-BE49-F238E27FC236}">
                    <a16:creationId xmlns="" xmlns:a16="http://schemas.microsoft.com/office/drawing/2014/main" id="{18631330-8B64-4E97-8FE3-3212E580AE48}"/>
                  </a:ext>
                </a:extLst>
              </p14:cNvPr>
              <p14:cNvContentPartPr/>
              <p14:nvPr/>
            </p14:nvContentPartPr>
            <p14:xfrm>
              <a:off x="7129388" y="4852665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18631330-8B64-4E97-8FE3-3212E580AE4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11388" y="48170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Рукописный ввод 11">
                <a:extLst>
                  <a:ext uri="{FF2B5EF4-FFF2-40B4-BE49-F238E27FC236}">
                    <a16:creationId xmlns="" xmlns:a16="http://schemas.microsoft.com/office/drawing/2014/main" id="{4BA16B3A-8D57-42C7-B780-C4A1F350E852}"/>
                  </a:ext>
                </a:extLst>
              </p14:cNvPr>
              <p14:cNvContentPartPr/>
              <p14:nvPr/>
            </p14:nvContentPartPr>
            <p14:xfrm>
              <a:off x="7114988" y="4862385"/>
              <a:ext cx="5040" cy="504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4BA16B3A-8D57-42C7-B780-C4A1F350E8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96988" y="4826385"/>
                <a:ext cx="40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Рукописный ввод 12">
                <a:extLst>
                  <a:ext uri="{FF2B5EF4-FFF2-40B4-BE49-F238E27FC236}">
                    <a16:creationId xmlns="" xmlns:a16="http://schemas.microsoft.com/office/drawing/2014/main" id="{87EC2946-CAB2-491C-8E9C-BFE97FA76DDE}"/>
                  </a:ext>
                </a:extLst>
              </p14:cNvPr>
              <p14:cNvContentPartPr/>
              <p14:nvPr/>
            </p14:nvContentPartPr>
            <p14:xfrm>
              <a:off x="7081508" y="4886145"/>
              <a:ext cx="360" cy="21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87EC2946-CAB2-491C-8E9C-BFE97FA76DD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63868" y="4850145"/>
                <a:ext cx="36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Рукописный ввод 13">
                <a:extLst>
                  <a:ext uri="{FF2B5EF4-FFF2-40B4-BE49-F238E27FC236}">
                    <a16:creationId xmlns="" xmlns:a16="http://schemas.microsoft.com/office/drawing/2014/main" id="{59D171D4-6C2F-4435-A793-4EFCAB4E8DBC}"/>
                  </a:ext>
                </a:extLst>
              </p14:cNvPr>
              <p14:cNvContentPartPr/>
              <p14:nvPr/>
            </p14:nvContentPartPr>
            <p14:xfrm>
              <a:off x="7048388" y="4924305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59D171D4-6C2F-4435-A793-4EFCAB4E8DB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0388" y="488830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" name="Рукописный ввод 14">
                <a:extLst>
                  <a:ext uri="{FF2B5EF4-FFF2-40B4-BE49-F238E27FC236}">
                    <a16:creationId xmlns="" xmlns:a16="http://schemas.microsoft.com/office/drawing/2014/main" id="{0FE99651-262B-45B6-89FF-D6838BA7D96F}"/>
                  </a:ext>
                </a:extLst>
              </p14:cNvPr>
              <p14:cNvContentPartPr/>
              <p14:nvPr/>
            </p14:nvContentPartPr>
            <p14:xfrm>
              <a:off x="7038668" y="4948065"/>
              <a:ext cx="360" cy="21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0FE99651-262B-45B6-89FF-D6838BA7D9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21028" y="4912065"/>
                <a:ext cx="36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Рукописный ввод 15">
                <a:extLst>
                  <a:ext uri="{FF2B5EF4-FFF2-40B4-BE49-F238E27FC236}">
                    <a16:creationId xmlns="" xmlns:a16="http://schemas.microsoft.com/office/drawing/2014/main" id="{5D064777-4BFD-45AD-9C20-27C61743CF2E}"/>
                  </a:ext>
                </a:extLst>
              </p14:cNvPr>
              <p14:cNvContentPartPr/>
              <p14:nvPr/>
            </p14:nvContentPartPr>
            <p14:xfrm>
              <a:off x="7352948" y="4986225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5D064777-4BFD-45AD-9C20-27C61743CF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5308" y="49502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Рукописный ввод 16">
                <a:extLst>
                  <a:ext uri="{FF2B5EF4-FFF2-40B4-BE49-F238E27FC236}">
                    <a16:creationId xmlns="" xmlns:a16="http://schemas.microsoft.com/office/drawing/2014/main" id="{03195A54-76AF-42F4-9D6D-84678AAFD0C3}"/>
                  </a:ext>
                </a:extLst>
              </p14:cNvPr>
              <p14:cNvContentPartPr/>
              <p14:nvPr/>
            </p14:nvContentPartPr>
            <p14:xfrm>
              <a:off x="7319828" y="4986225"/>
              <a:ext cx="3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03195A54-76AF-42F4-9D6D-84678AAFD0C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01828" y="49502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Рукописный ввод 17">
                <a:extLst>
                  <a:ext uri="{FF2B5EF4-FFF2-40B4-BE49-F238E27FC236}">
                    <a16:creationId xmlns="" xmlns:a16="http://schemas.microsoft.com/office/drawing/2014/main" id="{2CCC2F81-8A4E-4451-B3FB-5A175E6ED635}"/>
                  </a:ext>
                </a:extLst>
              </p14:cNvPr>
              <p14:cNvContentPartPr/>
              <p14:nvPr/>
            </p14:nvContentPartPr>
            <p14:xfrm>
              <a:off x="7319828" y="4986225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2CCC2F81-8A4E-4451-B3FB-5A175E6ED63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01828" y="49502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Рукописный ввод 18">
                <a:extLst>
                  <a:ext uri="{FF2B5EF4-FFF2-40B4-BE49-F238E27FC236}">
                    <a16:creationId xmlns="" xmlns:a16="http://schemas.microsoft.com/office/drawing/2014/main" id="{7F4A165F-6C09-46D9-8CF9-6D2731527BF8}"/>
                  </a:ext>
                </a:extLst>
              </p14:cNvPr>
              <p14:cNvContentPartPr/>
              <p14:nvPr/>
            </p14:nvContentPartPr>
            <p14:xfrm>
              <a:off x="7319828" y="4986225"/>
              <a:ext cx="2412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7F4A165F-6C09-46D9-8CF9-6D2731527BF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01828" y="4950225"/>
                <a:ext cx="59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8" name="Рукописный ввод 37">
                <a:extLst>
                  <a:ext uri="{FF2B5EF4-FFF2-40B4-BE49-F238E27FC236}">
                    <a16:creationId xmlns="" xmlns:a16="http://schemas.microsoft.com/office/drawing/2014/main" id="{008B3BAA-F0F5-4644-9EAA-5525ECF9FB63}"/>
                  </a:ext>
                </a:extLst>
              </p14:cNvPr>
              <p14:cNvContentPartPr/>
              <p14:nvPr/>
            </p14:nvContentPartPr>
            <p14:xfrm>
              <a:off x="7348268" y="4986225"/>
              <a:ext cx="9000" cy="36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008B3BAA-F0F5-4644-9EAA-5525ECF9FB6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30628" y="4950225"/>
                <a:ext cx="44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Рукописный ввод 39">
                <a:extLst>
                  <a:ext uri="{FF2B5EF4-FFF2-40B4-BE49-F238E27FC236}">
                    <a16:creationId xmlns="" xmlns:a16="http://schemas.microsoft.com/office/drawing/2014/main" id="{9B6BA5E4-F97A-4140-B2E5-F289ECE5B618}"/>
                  </a:ext>
                </a:extLst>
              </p14:cNvPr>
              <p14:cNvContentPartPr/>
              <p14:nvPr/>
            </p14:nvContentPartPr>
            <p14:xfrm>
              <a:off x="7367348" y="4986225"/>
              <a:ext cx="5040" cy="36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9B6BA5E4-F97A-4140-B2E5-F289ECE5B6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349708" y="4950225"/>
                <a:ext cx="40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Рукописный ввод 40">
                <a:extLst>
                  <a:ext uri="{FF2B5EF4-FFF2-40B4-BE49-F238E27FC236}">
                    <a16:creationId xmlns="" xmlns:a16="http://schemas.microsoft.com/office/drawing/2014/main" id="{8DE38974-7116-4295-986C-104E257CF4C1}"/>
                  </a:ext>
                </a:extLst>
              </p14:cNvPr>
              <p14:cNvContentPartPr/>
              <p14:nvPr/>
            </p14:nvContentPartPr>
            <p14:xfrm>
              <a:off x="7343588" y="4990905"/>
              <a:ext cx="360" cy="36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DE38974-7116-4295-986C-104E257CF4C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25588" y="49552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Рукописный ввод 41">
                <a:extLst>
                  <a:ext uri="{FF2B5EF4-FFF2-40B4-BE49-F238E27FC236}">
                    <a16:creationId xmlns="" xmlns:a16="http://schemas.microsoft.com/office/drawing/2014/main" id="{D894FD60-219B-4F53-BAC7-CB3ADD2E9EDC}"/>
                  </a:ext>
                </a:extLst>
              </p14:cNvPr>
              <p14:cNvContentPartPr/>
              <p14:nvPr/>
            </p14:nvContentPartPr>
            <p14:xfrm>
              <a:off x="7341428" y="4990905"/>
              <a:ext cx="2160" cy="36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D894FD60-219B-4F53-BAC7-CB3ADD2E9ED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23788" y="4955265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Рукописный ввод 42">
                <a:extLst>
                  <a:ext uri="{FF2B5EF4-FFF2-40B4-BE49-F238E27FC236}">
                    <a16:creationId xmlns="" xmlns:a16="http://schemas.microsoft.com/office/drawing/2014/main" id="{D3415455-27A4-4BB3-BCD7-329B408E100A}"/>
                  </a:ext>
                </a:extLst>
              </p14:cNvPr>
              <p14:cNvContentPartPr/>
              <p14:nvPr/>
            </p14:nvContentPartPr>
            <p14:xfrm>
              <a:off x="7324508" y="4990905"/>
              <a:ext cx="360" cy="36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D3415455-27A4-4BB3-BCD7-329B408E100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06868" y="49552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Рукописный ввод 43">
                <a:extLst>
                  <a:ext uri="{FF2B5EF4-FFF2-40B4-BE49-F238E27FC236}">
                    <a16:creationId xmlns="" xmlns:a16="http://schemas.microsoft.com/office/drawing/2014/main" id="{9E0A47D5-5078-4C9E-81A4-439707B41326}"/>
                  </a:ext>
                </a:extLst>
              </p14:cNvPr>
              <p14:cNvContentPartPr/>
              <p14:nvPr/>
            </p14:nvContentPartPr>
            <p14:xfrm>
              <a:off x="7305428" y="4986225"/>
              <a:ext cx="360" cy="360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9E0A47D5-5078-4C9E-81A4-439707B4132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87788" y="49502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Рукописный ввод 44">
                <a:extLst>
                  <a:ext uri="{FF2B5EF4-FFF2-40B4-BE49-F238E27FC236}">
                    <a16:creationId xmlns="" xmlns:a16="http://schemas.microsoft.com/office/drawing/2014/main" id="{C13E731E-9BC6-4B30-A34C-35437A190849}"/>
                  </a:ext>
                </a:extLst>
              </p14:cNvPr>
              <p14:cNvContentPartPr/>
              <p14:nvPr/>
            </p14:nvContentPartPr>
            <p14:xfrm>
              <a:off x="7305428" y="4986225"/>
              <a:ext cx="360" cy="360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C13E731E-9BC6-4B30-A34C-35437A19084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87788" y="49502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Рукописный ввод 45">
                <a:extLst>
                  <a:ext uri="{FF2B5EF4-FFF2-40B4-BE49-F238E27FC236}">
                    <a16:creationId xmlns="" xmlns:a16="http://schemas.microsoft.com/office/drawing/2014/main" id="{EE0FDE4A-10A5-42C6-8769-12AB0AEFAFD5}"/>
                  </a:ext>
                </a:extLst>
              </p14:cNvPr>
              <p14:cNvContentPartPr/>
              <p14:nvPr/>
            </p14:nvContentPartPr>
            <p14:xfrm>
              <a:off x="7305428" y="4986225"/>
              <a:ext cx="33840" cy="36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EE0FDE4A-10A5-42C6-8769-12AB0AEFAFD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87788" y="4950225"/>
                <a:ext cx="69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Рукописный ввод 46">
                <a:extLst>
                  <a:ext uri="{FF2B5EF4-FFF2-40B4-BE49-F238E27FC236}">
                    <a16:creationId xmlns="" xmlns:a16="http://schemas.microsoft.com/office/drawing/2014/main" id="{F6BAE4DA-FF30-480B-BA4B-B398E538D69E}"/>
                  </a:ext>
                </a:extLst>
              </p14:cNvPr>
              <p14:cNvContentPartPr/>
              <p14:nvPr/>
            </p14:nvContentPartPr>
            <p14:xfrm>
              <a:off x="7348268" y="4986225"/>
              <a:ext cx="360" cy="360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F6BAE4DA-FF30-480B-BA4B-B398E538D69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30628" y="49502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8" name="Рукописный ввод 47">
                <a:extLst>
                  <a:ext uri="{FF2B5EF4-FFF2-40B4-BE49-F238E27FC236}">
                    <a16:creationId xmlns="" xmlns:a16="http://schemas.microsoft.com/office/drawing/2014/main" id="{FAF1546B-3CD0-4A4D-8CC1-78034D471F54}"/>
                  </a:ext>
                </a:extLst>
              </p14:cNvPr>
              <p14:cNvContentPartPr/>
              <p14:nvPr/>
            </p14:nvContentPartPr>
            <p14:xfrm>
              <a:off x="7300748" y="4805145"/>
              <a:ext cx="360" cy="360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AF1546B-3CD0-4A4D-8CC1-78034D471F5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82748" y="476950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Рукописный ввод 48">
                <a:extLst>
                  <a:ext uri="{FF2B5EF4-FFF2-40B4-BE49-F238E27FC236}">
                    <a16:creationId xmlns="" xmlns:a16="http://schemas.microsoft.com/office/drawing/2014/main" id="{C038BF68-D22A-4B71-886F-494B1A17ED83}"/>
                  </a:ext>
                </a:extLst>
              </p14:cNvPr>
              <p14:cNvContentPartPr/>
              <p14:nvPr/>
            </p14:nvContentPartPr>
            <p14:xfrm>
              <a:off x="7300748" y="4805145"/>
              <a:ext cx="360" cy="360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C038BF68-D22A-4B71-886F-494B1A17ED8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82748" y="476950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0" name="Рукописный ввод 49">
                <a:extLst>
                  <a:ext uri="{FF2B5EF4-FFF2-40B4-BE49-F238E27FC236}">
                    <a16:creationId xmlns="" xmlns:a16="http://schemas.microsoft.com/office/drawing/2014/main" id="{FD50276D-AAD8-48B0-8B95-902AD6B43962}"/>
                  </a:ext>
                </a:extLst>
              </p14:cNvPr>
              <p14:cNvContentPartPr/>
              <p14:nvPr/>
            </p14:nvContentPartPr>
            <p14:xfrm>
              <a:off x="7262588" y="4805145"/>
              <a:ext cx="38520" cy="360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FD50276D-AAD8-48B0-8B95-902AD6B4396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44948" y="4769505"/>
                <a:ext cx="74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1" name="Рукописный ввод 50">
                <a:extLst>
                  <a:ext uri="{FF2B5EF4-FFF2-40B4-BE49-F238E27FC236}">
                    <a16:creationId xmlns="" xmlns:a16="http://schemas.microsoft.com/office/drawing/2014/main" id="{BEE60C83-8197-49E5-A731-481D187F3FB1}"/>
                  </a:ext>
                </a:extLst>
              </p14:cNvPr>
              <p14:cNvContentPartPr/>
              <p14:nvPr/>
            </p14:nvContentPartPr>
            <p14:xfrm>
              <a:off x="7243508" y="4786065"/>
              <a:ext cx="360" cy="9720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BEE60C83-8197-49E5-A731-481D187F3FB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25868" y="4750425"/>
                <a:ext cx="36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Рукописный ввод 51">
                <a:extLst>
                  <a:ext uri="{FF2B5EF4-FFF2-40B4-BE49-F238E27FC236}">
                    <a16:creationId xmlns="" xmlns:a16="http://schemas.microsoft.com/office/drawing/2014/main" id="{F7F74D82-C417-4B10-A4B7-55C2DAF46A59}"/>
                  </a:ext>
                </a:extLst>
              </p14:cNvPr>
              <p14:cNvContentPartPr/>
              <p14:nvPr/>
            </p14:nvContentPartPr>
            <p14:xfrm>
              <a:off x="7234868" y="4786065"/>
              <a:ext cx="9000" cy="360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F7F74D82-C417-4B10-A4B7-55C2DAF46A5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17228" y="4750425"/>
                <a:ext cx="44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" name="Рукописный ввод 52">
                <a:extLst>
                  <a:ext uri="{FF2B5EF4-FFF2-40B4-BE49-F238E27FC236}">
                    <a16:creationId xmlns="" xmlns:a16="http://schemas.microsoft.com/office/drawing/2014/main" id="{DAE2F48C-5D2C-4AD9-8383-E0DD71594162}"/>
                  </a:ext>
                </a:extLst>
              </p14:cNvPr>
              <p14:cNvContentPartPr/>
              <p14:nvPr/>
            </p14:nvContentPartPr>
            <p14:xfrm>
              <a:off x="7167188" y="4847985"/>
              <a:ext cx="360" cy="360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DAE2F48C-5D2C-4AD9-8383-E0DD7159416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49548" y="481234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Рукописный ввод 53">
                <a:extLst>
                  <a:ext uri="{FF2B5EF4-FFF2-40B4-BE49-F238E27FC236}">
                    <a16:creationId xmlns="" xmlns:a16="http://schemas.microsoft.com/office/drawing/2014/main" id="{8DAAA85C-739F-4DEB-837B-EED9A84400D1}"/>
                  </a:ext>
                </a:extLst>
              </p14:cNvPr>
              <p14:cNvContentPartPr/>
              <p14:nvPr/>
            </p14:nvContentPartPr>
            <p14:xfrm>
              <a:off x="7119668" y="4876785"/>
              <a:ext cx="360" cy="360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8DAAA85C-739F-4DEB-837B-EED9A84400D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02028" y="484078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Рукописный ввод 54">
                <a:extLst>
                  <a:ext uri="{FF2B5EF4-FFF2-40B4-BE49-F238E27FC236}">
                    <a16:creationId xmlns="" xmlns:a16="http://schemas.microsoft.com/office/drawing/2014/main" id="{73FD3B40-BB6E-4B8E-A4E2-4EADAAA654FF}"/>
                  </a:ext>
                </a:extLst>
              </p14:cNvPr>
              <p14:cNvContentPartPr/>
              <p14:nvPr/>
            </p14:nvContentPartPr>
            <p14:xfrm>
              <a:off x="7103828" y="4876785"/>
              <a:ext cx="16200" cy="6840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73FD3B40-BB6E-4B8E-A4E2-4EADAAA654F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85828" y="4840785"/>
                <a:ext cx="51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Рукописный ввод 55">
                <a:extLst>
                  <a:ext uri="{FF2B5EF4-FFF2-40B4-BE49-F238E27FC236}">
                    <a16:creationId xmlns="" xmlns:a16="http://schemas.microsoft.com/office/drawing/2014/main" id="{A2C90170-E309-4225-8DC3-EA9BD5AFA59E}"/>
                  </a:ext>
                </a:extLst>
              </p14:cNvPr>
              <p14:cNvContentPartPr/>
              <p14:nvPr/>
            </p14:nvContentPartPr>
            <p14:xfrm>
              <a:off x="7024628" y="4948065"/>
              <a:ext cx="360" cy="360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A2C90170-E309-4225-8DC3-EA9BD5AFA5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06628" y="49120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Рукописный ввод 56">
                <a:extLst>
                  <a:ext uri="{FF2B5EF4-FFF2-40B4-BE49-F238E27FC236}">
                    <a16:creationId xmlns="" xmlns:a16="http://schemas.microsoft.com/office/drawing/2014/main" id="{293D5C97-6342-4F8A-9899-9DE2710A9B61}"/>
                  </a:ext>
                </a:extLst>
              </p14:cNvPr>
              <p14:cNvContentPartPr/>
              <p14:nvPr/>
            </p14:nvContentPartPr>
            <p14:xfrm>
              <a:off x="7024628" y="4948065"/>
              <a:ext cx="360" cy="360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293D5C97-6342-4F8A-9899-9DE2710A9B6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06628" y="49120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Рукописный ввод 57">
                <a:extLst>
                  <a:ext uri="{FF2B5EF4-FFF2-40B4-BE49-F238E27FC236}">
                    <a16:creationId xmlns="" xmlns:a16="http://schemas.microsoft.com/office/drawing/2014/main" id="{773EE72D-5F02-4F41-B485-AAACE3BD4184}"/>
                  </a:ext>
                </a:extLst>
              </p14:cNvPr>
              <p14:cNvContentPartPr/>
              <p14:nvPr/>
            </p14:nvContentPartPr>
            <p14:xfrm>
              <a:off x="7024628" y="4948065"/>
              <a:ext cx="360" cy="36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73EE72D-5F02-4F41-B485-AAACE3BD41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06628" y="49120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Рукописный ввод 58">
                <a:extLst>
                  <a:ext uri="{FF2B5EF4-FFF2-40B4-BE49-F238E27FC236}">
                    <a16:creationId xmlns="" xmlns:a16="http://schemas.microsoft.com/office/drawing/2014/main" id="{AD6284DF-819A-42A7-A80F-C81DEF41C2FD}"/>
                  </a:ext>
                </a:extLst>
              </p14:cNvPr>
              <p14:cNvContentPartPr/>
              <p14:nvPr/>
            </p14:nvContentPartPr>
            <p14:xfrm>
              <a:off x="7048388" y="4948065"/>
              <a:ext cx="360" cy="360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AD6284DF-819A-42A7-A80F-C81DEF41C2F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0388" y="491206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0" name="Рукописный ввод 59">
                <a:extLst>
                  <a:ext uri="{FF2B5EF4-FFF2-40B4-BE49-F238E27FC236}">
                    <a16:creationId xmlns="" xmlns:a16="http://schemas.microsoft.com/office/drawing/2014/main" id="{AB087963-7ACD-4649-A162-7563CFF7D09A}"/>
                  </a:ext>
                </a:extLst>
              </p14:cNvPr>
              <p14:cNvContentPartPr/>
              <p14:nvPr/>
            </p14:nvContentPartPr>
            <p14:xfrm>
              <a:off x="7062428" y="4905225"/>
              <a:ext cx="2160" cy="360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B087963-7ACD-4649-A162-7563CFF7D0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44788" y="4869225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Рукописный ввод 60">
                <a:extLst>
                  <a:ext uri="{FF2B5EF4-FFF2-40B4-BE49-F238E27FC236}">
                    <a16:creationId xmlns="" xmlns:a16="http://schemas.microsoft.com/office/drawing/2014/main" id="{33FB79B5-BB61-49F8-8EAA-7A312ACC9E1E}"/>
                  </a:ext>
                </a:extLst>
              </p14:cNvPr>
              <p14:cNvContentPartPr/>
              <p14:nvPr/>
            </p14:nvContentPartPr>
            <p14:xfrm>
              <a:off x="7067468" y="4905225"/>
              <a:ext cx="360" cy="360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33FB79B5-BB61-49F8-8EAA-7A312ACC9E1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49468" y="486922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" name="Рукописный ввод 61">
                <a:extLst>
                  <a:ext uri="{FF2B5EF4-FFF2-40B4-BE49-F238E27FC236}">
                    <a16:creationId xmlns="" xmlns:a16="http://schemas.microsoft.com/office/drawing/2014/main" id="{58D2AD6B-9322-4002-8968-E86593E665FA}"/>
                  </a:ext>
                </a:extLst>
              </p14:cNvPr>
              <p14:cNvContentPartPr/>
              <p14:nvPr/>
            </p14:nvContentPartPr>
            <p14:xfrm>
              <a:off x="7067468" y="4905225"/>
              <a:ext cx="360" cy="360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58D2AD6B-9322-4002-8968-E86593E665F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49468" y="4869225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3FF0732-68FC-413F-AB8E-C58CA65D4CC1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24" y="126197"/>
            <a:ext cx="613846" cy="6678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7667" y="2576221"/>
            <a:ext cx="4548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chemeClr val="bg1"/>
                </a:solidFill>
              </a:rPr>
              <a:t>Остров Кунашир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chemeClr val="bg1"/>
                </a:solidFill>
              </a:rPr>
              <a:t>Остров Шикотан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DFB93FB-76D3-4609-861C-7B87E26C6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702" y="146093"/>
            <a:ext cx="629930" cy="685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87" y="3192003"/>
            <a:ext cx="6088187" cy="3075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9888" y="165747"/>
            <a:ext cx="9021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Добровольчество в муниципальном образовании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«Южно-Курильский городской округ»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917" y="1788511"/>
            <a:ext cx="9499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Администрацией МО «Южно-Курильский городской округ» разработаны и реализуются планы муниципальных мероприятий по работе с молодежью городского округа, волонтерами муниципального штаба, а также молодежными некоммерческими общественными организациями.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3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77" y="1909198"/>
            <a:ext cx="5616789" cy="47793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8" y="0"/>
            <a:ext cx="8635116" cy="214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10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9" y="119270"/>
            <a:ext cx="6736767" cy="66458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81461" y="1356057"/>
            <a:ext cx="40127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white"/>
                </a:solidFill>
              </a:rPr>
              <a:t>В 2019 году в него входило </a:t>
            </a:r>
            <a:r>
              <a:rPr lang="ru-RU" sz="32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  <a:r>
              <a:rPr lang="ru-RU" sz="3200" b="1" dirty="0">
                <a:solidFill>
                  <a:prstClr val="white"/>
                </a:solidFill>
              </a:rPr>
              <a:t> человек добровольцев острова Кунашир и острова Шикотан.</a:t>
            </a:r>
          </a:p>
          <a:p>
            <a:pPr lvl="0"/>
            <a:endParaRPr lang="ru-RU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3FF0732-68FC-413F-AB8E-C58CA65D4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24" y="126197"/>
            <a:ext cx="613846" cy="6678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4307" y="620753"/>
            <a:ext cx="4681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сегодняшний день в муниципальном волонтерском штабе состоит </a:t>
            </a:r>
            <a:r>
              <a:rPr lang="ru-RU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</a:t>
            </a:r>
            <a:r>
              <a:rPr lang="ru-RU" sz="2400" b="1" dirty="0">
                <a:solidFill>
                  <a:schemeClr val="bg1"/>
                </a:solidFill>
              </a:rPr>
              <a:t> доброволец, из них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2400" b="1" dirty="0">
                <a:solidFill>
                  <a:schemeClr val="bg1"/>
                </a:solidFill>
              </a:rPr>
              <a:t> «серебряных» волонтеров.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20" y="851341"/>
            <a:ext cx="4743912" cy="31632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3" y="3178326"/>
            <a:ext cx="5093924" cy="326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1070" y="5312970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270510" algn="l"/>
                <a:tab pos="540385" algn="l"/>
                <a:tab pos="630555" algn="l"/>
              </a:tabLst>
            </a:pPr>
            <a:r>
              <a:rPr lang="ru-RU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Все волонтеры официально зарегистрированы на крупнейшей платформе для добрых дел «Dobro.ru». </a:t>
            </a:r>
            <a:endParaRPr lang="ru-RU" sz="1400" i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983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A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0500" y="238007"/>
            <a:ext cx="10082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 2022 году администрацией муниципального образования "Южно-Курильский городской округ" выделены 4 помещения по ул. </a:t>
            </a:r>
            <a:r>
              <a:rPr lang="ru-RU" sz="2400" b="1" dirty="0" err="1">
                <a:solidFill>
                  <a:schemeClr val="bg1"/>
                </a:solidFill>
              </a:rPr>
              <a:t>Гнечко</a:t>
            </a:r>
            <a:r>
              <a:rPr lang="ru-RU" sz="2400" b="1" dirty="0">
                <a:solidFill>
                  <a:schemeClr val="bg1"/>
                </a:solidFill>
              </a:rPr>
              <a:t>, 8  для ЮКМОО "КМИ</a:t>
            </a:r>
            <a:r>
              <a:rPr lang="ru-RU" sz="2400" b="1" dirty="0" smtClean="0">
                <a:solidFill>
                  <a:schemeClr val="bg1"/>
                </a:solidFill>
              </a:rPr>
              <a:t>".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 помещениях был выполнен ремонт. В указанных помещениях </a:t>
            </a:r>
            <a:r>
              <a:rPr lang="ru-RU" sz="2400" b="1" dirty="0" smtClean="0">
                <a:solidFill>
                  <a:schemeClr val="bg1"/>
                </a:solidFill>
              </a:rPr>
              <a:t>работают </a:t>
            </a:r>
            <a:r>
              <a:rPr lang="ru-RU" sz="2400" b="1" dirty="0">
                <a:solidFill>
                  <a:schemeClr val="bg1"/>
                </a:solidFill>
              </a:rPr>
              <a:t>волонтеры, </a:t>
            </a:r>
            <a:r>
              <a:rPr lang="ru-RU" sz="2400" b="1" dirty="0" smtClean="0">
                <a:solidFill>
                  <a:schemeClr val="bg1"/>
                </a:solidFill>
              </a:rPr>
              <a:t>проводиться </a:t>
            </a:r>
            <a:r>
              <a:rPr lang="ru-RU" sz="2400" b="1" dirty="0">
                <a:solidFill>
                  <a:schemeClr val="bg1"/>
                </a:solidFill>
              </a:rPr>
              <a:t>занятия с детьми, молодежью.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0" y="2511761"/>
            <a:ext cx="5024466" cy="3768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31" y="2497278"/>
            <a:ext cx="5043777" cy="3782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FF0732-68FC-413F-AB8E-C58CA65D4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24" y="126197"/>
            <a:ext cx="613846" cy="66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6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287F212-05EB-4421-9FD9-CCAEA747E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444" y="65769"/>
            <a:ext cx="613846" cy="6678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5822187"/>
            <a:ext cx="1219199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 территории МО "Южно-Курильский городской округ» в 2023 году был создан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Центр по развитию добровольческой (волонтерской)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7257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85" y="3573666"/>
            <a:ext cx="4999359" cy="30758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89" y="0"/>
            <a:ext cx="64299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С участием волонтеров </a:t>
            </a:r>
            <a:r>
              <a:rPr lang="ru-RU" b="1" u="sng" dirty="0" smtClean="0">
                <a:solidFill>
                  <a:schemeClr val="bg1"/>
                </a:solidFill>
              </a:rPr>
              <a:t>проводятся следующие </a:t>
            </a:r>
            <a:r>
              <a:rPr lang="ru-RU" b="1" u="sng" dirty="0">
                <a:solidFill>
                  <a:schemeClr val="bg1"/>
                </a:solidFill>
              </a:rPr>
              <a:t>акции и мероприятия: </a:t>
            </a:r>
            <a:endParaRPr lang="ru-RU" b="1" u="sng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акция </a:t>
            </a:r>
            <a:r>
              <a:rPr lang="ru-RU" dirty="0">
                <a:solidFill>
                  <a:schemeClr val="bg1"/>
                </a:solidFill>
              </a:rPr>
              <a:t>«Корзина добра», акция «Блокадный хлеб», патриотическая неделя, «День памяти воинов интернационалистов», «День Защитника отечества», автопробег в поддержку военнослужащих СВО, флэш-моб в честь воссоединения Крыма и Севастополя с Россией, анкетирование жителей 65+, Масленица, флэш-моб к 8 марта, акция «Сад памяти», благотворительная ярмарка в поддержку военнослужащих СВО, Акция «Солдатская каша», «День Победы», акция «Георгиевская ленточка», волонтерами было организовано благоустройство могил ветеранов ВОВ, экологические субботники, акция «День России» по вручению лент </a:t>
            </a:r>
            <a:r>
              <a:rPr lang="ru-RU" dirty="0" err="1">
                <a:solidFill>
                  <a:schemeClr val="bg1"/>
                </a:solidFill>
              </a:rPr>
              <a:t>триколор</a:t>
            </a:r>
            <a:r>
              <a:rPr lang="ru-RU" dirty="0">
                <a:solidFill>
                  <a:schemeClr val="bg1"/>
                </a:solidFill>
              </a:rPr>
              <a:t>, Всероссийский день заботы о памятниках истории и культуры Южно-Курильского района, акция «Свеча памяти», День молодежи,  городской фестиваль «Краски Холи», всероссийская акция «Дарю тепло», День рыбака, День победы над милитаристской Японией и окончание Второй мировой войны, помощь в организации и участие в мастер-классах по изготовлению перевязочного материала для военнослужащих зоны СВО, акция «Открытка маме», День добровольца РФ, митинг и </a:t>
            </a:r>
            <a:r>
              <a:rPr lang="ru-RU" dirty="0" err="1">
                <a:solidFill>
                  <a:schemeClr val="bg1"/>
                </a:solidFill>
              </a:rPr>
              <a:t>флешмоб</a:t>
            </a:r>
            <a:r>
              <a:rPr lang="ru-RU" dirty="0">
                <a:solidFill>
                  <a:schemeClr val="bg1"/>
                </a:solidFill>
              </a:rPr>
              <a:t>, посвященный Дню Конституции РФ, акция по сбору сладких подарков для детей из нуждающихся семей «Корзина добра».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84" y="142362"/>
            <a:ext cx="4999359" cy="33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876608"/>
            <a:ext cx="6643007" cy="4426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76" y="876609"/>
            <a:ext cx="6643007" cy="44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6584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2008</TotalTime>
  <Words>364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3kab1</cp:lastModifiedBy>
  <cp:revision>98</cp:revision>
  <dcterms:created xsi:type="dcterms:W3CDTF">2018-07-13T07:41:31Z</dcterms:created>
  <dcterms:modified xsi:type="dcterms:W3CDTF">2024-02-05T06:33:54Z</dcterms:modified>
</cp:coreProperties>
</file>