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6" d="100"/>
          <a:sy n="76" d="100"/>
        </p:scale>
        <p:origin x="259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5C9393-D11F-46FF-A81E-283E18B9D2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2764C4C-0683-4006-B498-4BAE8C9FB9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F7860F-953F-494A-8DAA-CC6D4E6E7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7F2F-2DBD-4E7C-B828-8577E91BF363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674291-8A93-4AD8-93B7-65FE6433A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3363C9-7220-43D7-98D6-769FAB61A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4AD6D-0246-42D8-99C3-7D1D8CB0B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685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B38E38-54D2-4047-83B0-E2107EED7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BE16173-8EDE-4EA1-83F4-3CD0DF0F8A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F44633-EF56-4337-8365-8B70380D0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7F2F-2DBD-4E7C-B828-8577E91BF363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B26D0E-B05E-4A37-BBCD-457F1A86E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BB1F05-D9C4-4EE4-8B0E-6F055E6BB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4AD6D-0246-42D8-99C3-7D1D8CB0B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216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764A1CD-4FD4-4FEB-9CF6-DBAB7B6964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631C12E-23B0-43CA-A89D-65FA50659D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0B624C-5395-4BA7-B74D-31B42A9B0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7F2F-2DBD-4E7C-B828-8577E91BF363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21020A-6144-499A-889E-507487A29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69A4A3-0152-4870-AF65-9F78E1797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4AD6D-0246-42D8-99C3-7D1D8CB0B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587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FEC5A8-213C-4253-8518-88AE7D5D8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5388FD-5566-46D3-A4D2-213AA32E4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2AA511-2143-4151-9F80-91C869AC9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7F2F-2DBD-4E7C-B828-8577E91BF363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702B29-C6C1-4DF9-B730-3E5203ABB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846E86-4400-4DDA-9578-1EB4DAC8B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4AD6D-0246-42D8-99C3-7D1D8CB0B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640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329E03-BBB3-49F2-B2D2-F904EB55F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D2AE122-683E-4F10-9C0F-D4FBD2BD2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0C3E02-4C9A-43D9-841F-EDACC9D62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7F2F-2DBD-4E7C-B828-8577E91BF363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9CD9B0-9FCD-4E52-BF0B-45E97631F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F30693-AD06-41FB-870F-DB8D84D7C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4AD6D-0246-42D8-99C3-7D1D8CB0B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578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D3CACC-9FEB-41E0-BD1C-325AB51ED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B4769B-D6F4-4DD6-8290-F99FCA1752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72FBFCE-69AB-4A83-98A8-FBA922BF25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5EDA1C-7CED-4B9E-A83B-146469AAF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7F2F-2DBD-4E7C-B828-8577E91BF363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79F04E-5DD8-4132-B960-00900EEAA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43CAB0-B84E-4EB8-9D18-28410CB08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4AD6D-0246-42D8-99C3-7D1D8CB0B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791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94E678-EB78-4680-98C5-B180B1355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48EBF4C-3C51-44FF-9EE2-B955A77BCA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026A5E6-EF72-4C29-B564-5026EAA128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D2073E2-D7A9-4128-B767-FF4A994DAE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4B7E53A-ABBB-4717-9A74-C8A94AC0CC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E7ABFB0-6336-4649-8F8F-73662DEAD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7F2F-2DBD-4E7C-B828-8577E91BF363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94B4697-31FC-40DD-9B11-AB88DF1F9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465A8C2-223F-40E0-8B1D-86920A276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4AD6D-0246-42D8-99C3-7D1D8CB0B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249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62F627-F468-44F3-A0DF-616A7F75B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46ACA82-E159-412B-BDED-A4D912357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7F2F-2DBD-4E7C-B828-8577E91BF363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0140DB7-95B1-46FB-8F28-7D3EA61F5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6DECF8F-C9C2-4A3A-9869-E5994FE27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4AD6D-0246-42D8-99C3-7D1D8CB0B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778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F6A28D0-99DF-4509-A2D9-132CE205A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7F2F-2DBD-4E7C-B828-8577E91BF363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4926216-953A-4D00-8C1C-3CEB72147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F9A7D75-C6BA-4649-8B9A-5DE67651D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4AD6D-0246-42D8-99C3-7D1D8CB0B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971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BF702E-EC85-4FB1-9CEC-B49AF5A2B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A2AA87-7488-4A3D-8DD3-8C222EE2F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B646886-CC1D-4E4A-A1C8-7344F5179E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CE78C4-1164-47C2-A1A8-63AF8B0BB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7F2F-2DBD-4E7C-B828-8577E91BF363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7A8A8B-D237-45D4-B536-230E941CB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4521ED-9F9F-4658-9612-22EC2CE5F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4AD6D-0246-42D8-99C3-7D1D8CB0B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292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117297-0A6D-4E73-BE6C-92EE1A4F2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76EC6C2-4F21-40AA-8F7F-D0F25A37BC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E5198BD-DFE2-45BF-BB41-D1FA6C51E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48AF4E-D926-4149-9A98-E3C694D9C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D7F2F-2DBD-4E7C-B828-8577E91BF363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667949-6810-4AAE-952B-704ECC89C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BF5E7FE-3D65-488E-96D4-98C6D967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4AD6D-0246-42D8-99C3-7D1D8CB0B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798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8D589-7A1E-410B-8B2E-EFFA316EC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04BE4F-AB8D-4A03-A280-66761ED73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16384E-7BB1-4F03-87C4-B7049B69D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D7F2F-2DBD-4E7C-B828-8577E91BF363}" type="datetimeFigureOut">
              <a:rPr lang="ru-RU" smtClean="0"/>
              <a:t>31.05.2023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09F9F8-C701-4F44-BF4C-F0B57AE139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90C8A5-76B1-4C88-B7F8-FC2E9AADE4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4AD6D-0246-42D8-99C3-7D1D8CB0B6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115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1BDB6E-01A4-4265-A1B9-848FDCE50FE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55" b="97315" l="108" r="99892">
                        <a14:foregroundMark x1="5130" y1="3835" x2="2376" y2="9492"/>
                        <a14:foregroundMark x1="2376" y1="9492" x2="4536" y2="6711"/>
                        <a14:foregroundMark x1="5400" y1="6136" x2="10745" y2="1055"/>
                        <a14:foregroundMark x1="10745" y1="1055" x2="10745" y2="1055"/>
                        <a14:foregroundMark x1="12311" y1="1918" x2="16847" y2="7958"/>
                        <a14:foregroundMark x1="16847" y1="7958" x2="71652" y2="7574"/>
                        <a14:foregroundMark x1="1080" y1="17833" x2="5130" y2="22339"/>
                        <a14:foregroundMark x1="5130" y1="22339" x2="6803" y2="37872"/>
                        <a14:foregroundMark x1="6803" y1="37872" x2="5076" y2="50527"/>
                        <a14:foregroundMark x1="5076" y1="50527" x2="5346" y2="58965"/>
                        <a14:foregroundMark x1="5346" y1="58965" x2="918" y2="71333"/>
                        <a14:foregroundMark x1="9935" y1="26270" x2="9935" y2="26270"/>
                        <a14:foregroundMark x1="6965" y1="38830" x2="13067" y2="31831"/>
                        <a14:foregroundMark x1="13067" y1="31831" x2="20572" y2="30297"/>
                        <a14:foregroundMark x1="20572" y1="30297" x2="41091" y2="34612"/>
                        <a14:foregroundMark x1="41091" y1="34612" x2="54428" y2="32886"/>
                        <a14:foregroundMark x1="54428" y1="32886" x2="59341" y2="29722"/>
                        <a14:foregroundMark x1="59341" y1="29722" x2="65713" y2="19847"/>
                        <a14:foregroundMark x1="65713" y1="19847" x2="68305" y2="12752"/>
                        <a14:foregroundMark x1="68305" y1="12752" x2="68359" y2="10451"/>
                        <a14:foregroundMark x1="19762" y1="14669" x2="23866" y2="17258"/>
                        <a14:foregroundMark x1="23866" y1="17258" x2="44384" y2="14477"/>
                        <a14:foregroundMark x1="44384" y1="14477" x2="33693" y2="25024"/>
                        <a14:foregroundMark x1="41955" y1="21093" x2="41685" y2="23011"/>
                        <a14:foregroundMark x1="41348" y1="24780" x2="41955" y2="26654"/>
                        <a14:foregroundMark x1="86231" y1="70662" x2="85475" y2="78811"/>
                        <a14:foregroundMark x1="85475" y1="78811" x2="72678" y2="89358"/>
                        <a14:foregroundMark x1="72678" y1="89358" x2="58315" y2="76222"/>
                        <a14:foregroundMark x1="58315" y1="76222" x2="59665" y2="65580"/>
                        <a14:foregroundMark x1="59665" y1="65580" x2="51998" y2="58102"/>
                        <a14:foregroundMark x1="51998" y1="58102" x2="45842" y2="59732"/>
                        <a14:foregroundMark x1="45842" y1="59732" x2="44006" y2="63471"/>
                        <a14:foregroundMark x1="51512" y1="58485" x2="50918" y2="61074"/>
                        <a14:foregroundMark x1="58963" y1="69032" x2="56425" y2="75647"/>
                        <a14:foregroundMark x1="56425" y1="75647" x2="51080" y2="69703"/>
                        <a14:foregroundMark x1="51080" y1="69703" x2="34557" y2="68840"/>
                        <a14:foregroundMark x1="34557" y1="68840" x2="26998" y2="77373"/>
                        <a14:foregroundMark x1="26998" y1="77373" x2="24190" y2="69511"/>
                        <a14:foregroundMark x1="24190" y1="69511" x2="19438" y2="63663"/>
                        <a14:foregroundMark x1="19438" y1="63663" x2="15011" y2="72963"/>
                        <a14:foregroundMark x1="15011" y1="72963" x2="11393" y2="67402"/>
                        <a14:foregroundMark x1="11393" y1="67402" x2="1188" y2="63663"/>
                        <a14:foregroundMark x1="1188" y1="63663" x2="108" y2="64334"/>
                        <a14:foregroundMark x1="5778" y1="74113" x2="8369" y2="94535"/>
                        <a14:foregroundMark x1="8369" y1="94535" x2="35637" y2="85427"/>
                        <a14:foregroundMark x1="35637" y1="85427" x2="43197" y2="97507"/>
                        <a14:foregroundMark x1="43197" y1="97507" x2="62635" y2="83413"/>
                        <a14:foregroundMark x1="62635" y1="83413" x2="63121" y2="82742"/>
                        <a14:foregroundMark x1="20410" y1="74017" x2="22732" y2="75264"/>
                        <a14:foregroundMark x1="8747" y1="60690" x2="26458" y2="62991"/>
                        <a14:foregroundMark x1="26458" y1="62991" x2="31695" y2="62416"/>
                        <a14:foregroundMark x1="31695" y1="62416" x2="37743" y2="63375"/>
                        <a14:foregroundMark x1="37743" y1="63375" x2="43359" y2="62608"/>
                        <a14:foregroundMark x1="43521" y1="65484" x2="42117" y2="66922"/>
                        <a14:foregroundMark x1="58747" y1="37488" x2="60313" y2="50623"/>
                        <a14:foregroundMark x1="60313" y1="50623" x2="58369" y2="57335"/>
                        <a14:foregroundMark x1="58369" y1="57335" x2="57451" y2="58869"/>
                        <a14:foregroundMark x1="51944" y1="59923" x2="53024" y2="61553"/>
                        <a14:foregroundMark x1="89957" y1="7766" x2="96760" y2="31544"/>
                        <a14:foregroundMark x1="96760" y1="31544" x2="92279" y2="53500"/>
                        <a14:foregroundMark x1="92279" y1="53500" x2="97030" y2="75168"/>
                        <a14:foregroundMark x1="97030" y1="75168" x2="92981" y2="86385"/>
                        <a14:foregroundMark x1="92981" y1="86385" x2="89255" y2="90988"/>
                        <a14:foregroundMark x1="89255" y1="90988" x2="88985" y2="90700"/>
                        <a14:foregroundMark x1="94168" y1="12176" x2="98866" y2="24545"/>
                        <a14:foregroundMark x1="98866" y1="24545" x2="95950" y2="76510"/>
                        <a14:foregroundMark x1="95950" y1="76510" x2="97678" y2="84372"/>
                        <a14:foregroundMark x1="97678" y1="84372" x2="99892" y2="88495"/>
                        <a14:foregroundMark x1="42171" y1="75168" x2="45680" y2="79482"/>
                        <a14:foregroundMark x1="45680" y1="79482" x2="46166" y2="77373"/>
                        <a14:foregroundMark x1="22030" y1="66059" x2="29968" y2="68648"/>
                        <a14:foregroundMark x1="29968" y1="68648" x2="26728" y2="64717"/>
                        <a14:foregroundMark x1="26728" y1="64717" x2="22786" y2="65101"/>
                        <a14:foregroundMark x1="22786" y1="65101" x2="22138" y2="65772"/>
                        <a14:foregroundMark x1="34989" y1="65772" x2="35151" y2="67114"/>
                        <a14:foregroundMark x1="40281" y1="20997" x2="40227" y2="25216"/>
                        <a14:foregroundMark x1="12257" y1="74401" x2="16523" y2="75072"/>
                        <a14:foregroundMark x1="16523" y1="75072" x2="13715" y2="80633"/>
                        <a14:backgroundMark x1="9546" y1="37161" x2="10313" y2="56951"/>
                        <a14:backgroundMark x1="10313" y1="56951" x2="11771" y2="47076"/>
                        <a14:backgroundMark x1="11771" y1="47076" x2="10745" y2="36146"/>
                        <a14:backgroundMark x1="10745" y1="36146" x2="23920" y2="35379"/>
                        <a14:backgroundMark x1="23920" y1="35379" x2="55778" y2="39501"/>
                        <a14:backgroundMark x1="55778" y1="39501" x2="57397" y2="53404"/>
                        <a14:backgroundMark x1="57397" y1="53404" x2="54408" y2="59103"/>
                        <a14:backgroundMark x1="44209" y1="59971" x2="9287" y2="58389"/>
                        <a14:backgroundMark x1="9287" y1="58389" x2="10745" y2="473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081" y="0"/>
            <a:ext cx="12177388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A98A197-AAF7-4101-90B1-AA087A7A8B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85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103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00E988-D2B0-46D8-8532-51C633D33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EBC15C7-E206-4077-8E92-C9291456B8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8" y="0"/>
            <a:ext cx="12170812" cy="6858000"/>
          </a:xfrm>
        </p:spPr>
      </p:pic>
    </p:spTree>
    <p:extLst>
      <p:ext uri="{BB962C8B-B14F-4D97-AF65-F5344CB8AC3E}">
        <p14:creationId xmlns:p14="http://schemas.microsoft.com/office/powerpoint/2010/main" val="627736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7CAF58-162E-4122-A5E4-5CD0A0046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5A804DB-1012-48FE-9F99-D65ED0D77E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" y="-1"/>
            <a:ext cx="12181407" cy="6863969"/>
          </a:xfrm>
        </p:spPr>
      </p:pic>
    </p:spTree>
    <p:extLst>
      <p:ext uri="{BB962C8B-B14F-4D97-AF65-F5344CB8AC3E}">
        <p14:creationId xmlns:p14="http://schemas.microsoft.com/office/powerpoint/2010/main" val="1566502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2F0C7B-9D22-4B5C-9966-9F5EF2A8F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293B7E1A-73DA-4057-A6F2-05F29C1CBD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9939"/>
          </a:xfrm>
        </p:spPr>
      </p:pic>
    </p:spTree>
    <p:extLst>
      <p:ext uri="{BB962C8B-B14F-4D97-AF65-F5344CB8AC3E}">
        <p14:creationId xmlns:p14="http://schemas.microsoft.com/office/powerpoint/2010/main" val="3206448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93B4D6-AB6B-482E-A1A4-C8D48C0C0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048EDF9-556C-4F1A-84FE-6C0479D597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0813" cy="6858000"/>
          </a:xfrm>
        </p:spPr>
      </p:pic>
    </p:spTree>
    <p:extLst>
      <p:ext uri="{BB962C8B-B14F-4D97-AF65-F5344CB8AC3E}">
        <p14:creationId xmlns:p14="http://schemas.microsoft.com/office/powerpoint/2010/main" val="49073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36F417-09F9-4AA5-AAA9-8CD5CBA0A3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F27B360-3A5B-46FD-84E9-421190B328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133314-E575-4231-9E39-E8736BF32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" y="0"/>
            <a:ext cx="121708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995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CDD9F3-63E1-4B97-9CF9-4754E97A38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E4239B3-8E2C-4A51-BD49-BD3ECE34ED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08555BD-38AD-4474-9E88-3B0385237B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242" y="-39638"/>
            <a:ext cx="12222247" cy="689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6249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малика салихова</dc:creator>
  <cp:lastModifiedBy>малика салихова</cp:lastModifiedBy>
  <cp:revision>2</cp:revision>
  <dcterms:created xsi:type="dcterms:W3CDTF">2023-05-31T06:11:35Z</dcterms:created>
  <dcterms:modified xsi:type="dcterms:W3CDTF">2023-05-31T06:23:26Z</dcterms:modified>
</cp:coreProperties>
</file>