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0" r:id="rId4"/>
    <p:sldId id="266" r:id="rId5"/>
    <p:sldId id="267" r:id="rId6"/>
    <p:sldId id="268" r:id="rId7"/>
    <p:sldId id="269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19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"/>
          </a:xfrm>
        </p:spPr>
        <p:txBody>
          <a:bodyPr>
            <a:normAutofit fontScale="90000"/>
          </a:bodyPr>
          <a:lstStyle/>
          <a:p>
            <a:pPr algn="r"/>
            <a:br>
              <a:rPr lang="ru-RU" sz="1800" b="1" dirty="0">
                <a:solidFill>
                  <a:schemeClr val="tx1"/>
                </a:solidFill>
              </a:rPr>
            </a:b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424936" cy="62646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6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«Использование пластиковых банок для создания предметов декора»</a:t>
            </a:r>
            <a:endParaRPr lang="ru-RU" sz="6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7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5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Выставки и мастер - классы</a:t>
            </a:r>
          </a:p>
        </p:txBody>
      </p:sp>
      <p:pic>
        <p:nvPicPr>
          <p:cNvPr id="3074" name="Picture 2" descr="D:\мои документы\мои документы 2\Мои рисунки\в краеведческом музее2016\IMGP50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" b="7658"/>
          <a:stretch/>
        </p:blipFill>
        <p:spPr bwMode="auto">
          <a:xfrm>
            <a:off x="571472" y="1142984"/>
            <a:ext cx="3894303" cy="247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мои документы 2\Мои рисунки\день поселка 2016\IMGP51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12982" r="7014" b="5790"/>
          <a:stretch/>
        </p:blipFill>
        <p:spPr bwMode="auto">
          <a:xfrm>
            <a:off x="2571736" y="3857628"/>
            <a:ext cx="3465338" cy="25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мои документы 2\Мои рисунки\мастер классы, сентябрь 2016\SDC10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214422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6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520280"/>
          </a:xfrm>
        </p:spPr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6400800" cy="72008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Задание: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дать вторую жизнь пластиковым банкам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b="8947"/>
          <a:stretch/>
        </p:blipFill>
        <p:spPr>
          <a:xfrm>
            <a:off x="1331640" y="1340768"/>
            <a:ext cx="677165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9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Этапы изготовления шкатулки</a:t>
            </a:r>
          </a:p>
        </p:txBody>
      </p:sp>
      <p:pic>
        <p:nvPicPr>
          <p:cNvPr id="6146" name="Picture 2" descr="C:\Users\Name\Desktop\ДЛЯ ПРЕЗНЕТАЦИИ\IMG_20151205_140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me\Desktop\ДЛЯ ПРЕЗНЕТАЦИИ\IMG_20151210_160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85331"/>
            <a:ext cx="2376264" cy="31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ame\Desktop\ДЛЯ ПРЕЗНЕТАЦИИ\мои шкатулочки\IMG_20150403_1744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1076" r="13748"/>
          <a:stretch/>
        </p:blipFill>
        <p:spPr bwMode="auto">
          <a:xfrm>
            <a:off x="6156176" y="2085331"/>
            <a:ext cx="2453771" cy="31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5892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1. Обвязывание </a:t>
            </a:r>
            <a:r>
              <a:rPr lang="ru-RU" sz="2000" dirty="0"/>
              <a:t>заготовки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39382" y="5596562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Работа над образом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5589240"/>
            <a:ext cx="245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Декорирование </a:t>
            </a:r>
          </a:p>
          <a:p>
            <a:r>
              <a:rPr lang="ru-RU" dirty="0"/>
              <a:t>готового  изделия</a:t>
            </a:r>
          </a:p>
        </p:txBody>
      </p:sp>
    </p:spTree>
    <p:extLst>
      <p:ext uri="{BB962C8B-B14F-4D97-AF65-F5344CB8AC3E}">
        <p14:creationId xmlns:p14="http://schemas.microsoft.com/office/powerpoint/2010/main" val="308485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Карандашницы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9"/>
          <a:stretch/>
        </p:blipFill>
        <p:spPr>
          <a:xfrm rot="5400000">
            <a:off x="1922811" y="3966379"/>
            <a:ext cx="3049306" cy="2453923"/>
          </a:xfrm>
        </p:spPr>
      </p:pic>
      <p:pic>
        <p:nvPicPr>
          <p:cNvPr id="4" name="Picture 2" descr="C:\Users\Люба\Desktop\наша жизнь\20190215_120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8004" y="406473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me\Desktop\ДЛЯ ПРЕЗНЕТАЦИИ\IMGP50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4348" r="2651" b="11600"/>
          <a:stretch/>
        </p:blipFill>
        <p:spPr bwMode="auto">
          <a:xfrm>
            <a:off x="1259632" y="829692"/>
            <a:ext cx="3455843" cy="26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ба\Desktop\наша жизнь\IMG-20190306-WA00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/>
          <a:stretch/>
        </p:blipFill>
        <p:spPr bwMode="auto">
          <a:xfrm>
            <a:off x="4932040" y="829692"/>
            <a:ext cx="3168333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0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Шкатулки</a:t>
            </a:r>
            <a:r>
              <a:rPr lang="ru-RU" dirty="0"/>
              <a:t> </a:t>
            </a:r>
          </a:p>
        </p:txBody>
      </p:sp>
      <p:pic>
        <p:nvPicPr>
          <p:cNvPr id="2050" name="Picture 2" descr="C:\Users\Name\Desktop\ДЛЯ ПРЕЗНЕТАЦИИ\IMGP398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20824" r="12787" b="15645"/>
          <a:stretch/>
        </p:blipFill>
        <p:spPr bwMode="auto">
          <a:xfrm>
            <a:off x="2555776" y="1556792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1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475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Куклы - шкатулки</a:t>
            </a:r>
          </a:p>
        </p:txBody>
      </p:sp>
      <p:pic>
        <p:nvPicPr>
          <p:cNvPr id="3074" name="Picture 2" descr="C:\Users\Name\Desktop\ДЛЯ ПРЕЗНЕТАЦИИ\мои шкатулочки\IMG_20150404_140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680520" cy="36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me\Desktop\ДЛЯ ПРЕЗНЕТАЦИИ\IMGP5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1877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4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1676" r="7699" b="3961"/>
          <a:stretch/>
        </p:blipFill>
        <p:spPr>
          <a:xfrm>
            <a:off x="611560" y="3472524"/>
            <a:ext cx="2376264" cy="31708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4" b="5826"/>
          <a:stretch/>
        </p:blipFill>
        <p:spPr>
          <a:xfrm>
            <a:off x="6372200" y="3501008"/>
            <a:ext cx="2555453" cy="3113856"/>
          </a:xfrm>
        </p:spPr>
      </p:pic>
      <p:pic>
        <p:nvPicPr>
          <p:cNvPr id="4098" name="Picture 2" descr="C:\Users\Name\Desktop\ДЛЯ ПРЕЗНЕТАЦИИ\мои шкатулочки\IMG_20150127_2119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4" b="7390"/>
          <a:stretch/>
        </p:blipFill>
        <p:spPr bwMode="auto">
          <a:xfrm>
            <a:off x="1691680" y="332656"/>
            <a:ext cx="2396151" cy="29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me\Desktop\ДЛЯ ПРЕЗНЕТАЦИИ\мои шкатулочки\IMG_20150404_1407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2448272" cy="31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Name\Desktop\ДЛЯ ПРЕЗНЕТАЦИИ\мои шкатулочки\IMG_20150309_1808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032447" cy="29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1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Кормушки для птиц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5999" y="1718287"/>
            <a:ext cx="3596217" cy="26971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0323" y="1754291"/>
            <a:ext cx="3668225" cy="2697163"/>
          </a:xfrm>
        </p:spPr>
      </p:pic>
      <p:pic>
        <p:nvPicPr>
          <p:cNvPr id="2051" name="Picture 3" descr="C:\Users\Люба\Desktop\наша жизнь\20190216_1227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16919" r="16854" b="17739"/>
          <a:stretch/>
        </p:blipFill>
        <p:spPr bwMode="auto">
          <a:xfrm rot="5400000">
            <a:off x="5699349" y="1725587"/>
            <a:ext cx="3736753" cy="28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8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>
                <a:solidFill>
                  <a:schemeClr val="tx1"/>
                </a:solidFill>
              </a:rPr>
              <a:t>Топиарии</a:t>
            </a:r>
            <a:r>
              <a:rPr lang="ru-RU" dirty="0"/>
              <a:t> </a:t>
            </a:r>
          </a:p>
        </p:txBody>
      </p:sp>
      <p:pic>
        <p:nvPicPr>
          <p:cNvPr id="2050" name="Picture 2" descr="https://pp.userapi.com/c844722/v844722978/1c0bd9/kUDloEgpO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41" y="1412776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24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</TotalTime>
  <Words>52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Candara</vt:lpstr>
      <vt:lpstr>Symbol</vt:lpstr>
      <vt:lpstr>Times New Roman</vt:lpstr>
      <vt:lpstr>Волна</vt:lpstr>
      <vt:lpstr>  </vt:lpstr>
      <vt:lpstr> </vt:lpstr>
      <vt:lpstr>Этапы изготовления шкатулки</vt:lpstr>
      <vt:lpstr>Карандашницы </vt:lpstr>
      <vt:lpstr>Шкатулки </vt:lpstr>
      <vt:lpstr>Куклы - шкатулки</vt:lpstr>
      <vt:lpstr>Презентация PowerPoint</vt:lpstr>
      <vt:lpstr>Кормушки для птиц</vt:lpstr>
      <vt:lpstr>Топиарии </vt:lpstr>
      <vt:lpstr>Выставки и мастер - классы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ГАУДПО  ЛО  «Институт  развития  образования»  Курсы повышения квалификации:  «Интеграция общего и дополнительного образования  в условиях реализации ФГОС»  Срок обучения: 11.04.2016-22.04.2016</dc:title>
  <dc:creator>Name</dc:creator>
  <cp:lastModifiedBy>Admin</cp:lastModifiedBy>
  <cp:revision>24</cp:revision>
  <dcterms:created xsi:type="dcterms:W3CDTF">2016-04-19T06:32:18Z</dcterms:created>
  <dcterms:modified xsi:type="dcterms:W3CDTF">2020-02-07T10:56:50Z</dcterms:modified>
</cp:coreProperties>
</file>