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74" r:id="rId3"/>
    <p:sldId id="275" r:id="rId4"/>
    <p:sldId id="278" r:id="rId5"/>
    <p:sldId id="279" r:id="rId6"/>
    <p:sldId id="280" r:id="rId7"/>
    <p:sldId id="281" r:id="rId8"/>
    <p:sldId id="282" r:id="rId9"/>
    <p:sldId id="283" r:id="rId10"/>
    <p:sldId id="285" r:id="rId11"/>
    <p:sldId id="286" r:id="rId12"/>
    <p:sldId id="28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C8D1-C753-4446-B66A-2D67171AE9C8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2BCDB-73FB-482E-AB1D-A3EFF270D2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C8D1-C753-4446-B66A-2D67171AE9C8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2BCDB-73FB-482E-AB1D-A3EFF270D2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C8D1-C753-4446-B66A-2D67171AE9C8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2BCDB-73FB-482E-AB1D-A3EFF270D2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C8D1-C753-4446-B66A-2D67171AE9C8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2BCDB-73FB-482E-AB1D-A3EFF270D2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C8D1-C753-4446-B66A-2D67171AE9C8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2BCDB-73FB-482E-AB1D-A3EFF270D2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C8D1-C753-4446-B66A-2D67171AE9C8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2BCDB-73FB-482E-AB1D-A3EFF270D2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C8D1-C753-4446-B66A-2D67171AE9C8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2BCDB-73FB-482E-AB1D-A3EFF270D2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C8D1-C753-4446-B66A-2D67171AE9C8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2BCDB-73FB-482E-AB1D-A3EFF270D2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C8D1-C753-4446-B66A-2D67171AE9C8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2BCDB-73FB-482E-AB1D-A3EFF270D2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C8D1-C753-4446-B66A-2D67171AE9C8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2BCDB-73FB-482E-AB1D-A3EFF270D2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C8D1-C753-4446-B66A-2D67171AE9C8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C62BCDB-73FB-482E-AB1D-A3EFF270D2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F07C8D1-C753-4446-B66A-2D67171AE9C8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C62BCDB-73FB-482E-AB1D-A3EFF270D27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571480"/>
            <a:ext cx="8643998" cy="607223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9600" dirty="0" smtClean="0">
                <a:solidFill>
                  <a:srgbClr val="0070C0"/>
                </a:solidFill>
              </a:rPr>
              <a:t>«Сохраним планету вместе» </a:t>
            </a:r>
            <a:r>
              <a:rPr lang="ru-RU" sz="66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66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600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600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</a:br>
            <a:endParaRPr lang="ru-RU" b="1" dirty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04832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Экологические акции</a:t>
            </a:r>
            <a:endParaRPr lang="ru-RU" sz="5400" dirty="0"/>
          </a:p>
        </p:txBody>
      </p:sp>
      <p:pic>
        <p:nvPicPr>
          <p:cNvPr id="7" name="Picture 3" descr="D:\ФОТО = ОТЧЕТЫ (Золотухина Ю.Ю.)\Фото 2014\ВЕСНА 2014\Чистый берег (Домачи)\IMG_4352.JPG"/>
          <p:cNvPicPr>
            <a:picLocks noChangeAspect="1" noChangeArrowheads="1"/>
          </p:cNvPicPr>
          <p:nvPr/>
        </p:nvPicPr>
        <p:blipFill>
          <a:blip r:embed="rId2" cstate="print"/>
          <a:srcRect l="28906" t="11328" r="19531"/>
          <a:stretch>
            <a:fillRect/>
          </a:stretch>
        </p:blipFill>
        <p:spPr bwMode="auto">
          <a:xfrm rot="193697">
            <a:off x="5876844" y="935459"/>
            <a:ext cx="2870949" cy="3291428"/>
          </a:xfrm>
          <a:prstGeom prst="rect">
            <a:avLst/>
          </a:prstGeom>
          <a:noFill/>
        </p:spPr>
      </p:pic>
      <p:pic>
        <p:nvPicPr>
          <p:cNvPr id="8" name="Объект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610" t="6344" r="18467" b="20154"/>
          <a:stretch/>
        </p:blipFill>
        <p:spPr>
          <a:xfrm rot="21326313">
            <a:off x="393170" y="914077"/>
            <a:ext cx="3339017" cy="2835175"/>
          </a:xfrm>
          <a:prstGeom prst="rect">
            <a:avLst/>
          </a:prstGeom>
        </p:spPr>
      </p:pic>
      <p:pic>
        <p:nvPicPr>
          <p:cNvPr id="9" name="Picture 3" descr="D:\ОТЧЕТЫ НА ЛИПЕЦК\2017г\ВЕСНА\Апрель\Отчет ВНД\20170331_1351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5361">
            <a:off x="2928961" y="3726990"/>
            <a:ext cx="3355855" cy="2889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33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Экологические акции</a:t>
            </a:r>
            <a:endParaRPr lang="ru-RU" dirty="0"/>
          </a:p>
        </p:txBody>
      </p:sp>
      <p:pic>
        <p:nvPicPr>
          <p:cNvPr id="3075" name="Picture 3" descr="D:\ОТЧЕТЫ НА ЛИПЕЦК\2017г\ЗИМА\Январь\Расчистка снега 12.01.2017\IMG_4156.JPG"/>
          <p:cNvPicPr>
            <a:picLocks noChangeAspect="1" noChangeArrowheads="1"/>
          </p:cNvPicPr>
          <p:nvPr/>
        </p:nvPicPr>
        <p:blipFill>
          <a:blip r:embed="rId2" cstate="print"/>
          <a:srcRect l="8065" r="11291" b="6555"/>
          <a:stretch>
            <a:fillRect/>
          </a:stretch>
        </p:blipFill>
        <p:spPr bwMode="auto">
          <a:xfrm rot="21355080">
            <a:off x="375266" y="909573"/>
            <a:ext cx="3571900" cy="2643206"/>
          </a:xfrm>
          <a:prstGeom prst="rect">
            <a:avLst/>
          </a:prstGeom>
          <a:noFill/>
        </p:spPr>
      </p:pic>
      <p:pic>
        <p:nvPicPr>
          <p:cNvPr id="3076" name="Picture 4" descr="D:\ОТЧЕТЫ НА ЛИПЕЦК\2017г\ЗИМА\Январь\Расчистка снега 18.01.2017\IMG_4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27339">
            <a:off x="4596879" y="3600122"/>
            <a:ext cx="3116804" cy="3018198"/>
          </a:xfrm>
          <a:prstGeom prst="rect">
            <a:avLst/>
          </a:prstGeom>
          <a:noFill/>
        </p:spPr>
      </p:pic>
      <p:pic>
        <p:nvPicPr>
          <p:cNvPr id="7" name="Picture 3" descr="D:\ОТЧЕТЫ НА ЛИПЕЦК\2017г\ЗИМА\Февраль\Лунки  06.02.2017\IMG_96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437">
            <a:off x="4706038" y="810173"/>
            <a:ext cx="4122115" cy="2748077"/>
          </a:xfrm>
          <a:prstGeom prst="rect">
            <a:avLst/>
          </a:prstGeom>
          <a:noFill/>
        </p:spPr>
      </p:pic>
      <p:pic>
        <p:nvPicPr>
          <p:cNvPr id="8" name="Picture 2" descr="D:\ОТЧЕТЫ НА ЛИПЕЦК\2017г\ЗИМА\Январь\Кормушки 24.01.2017г\Фото085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409562">
            <a:off x="715152" y="3667275"/>
            <a:ext cx="3520986" cy="27070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510730"/>
          </a:xfrm>
        </p:spPr>
        <p:txBody>
          <a:bodyPr>
            <a:normAutofit/>
          </a:bodyPr>
          <a:lstStyle/>
          <a:p>
            <a:pPr algn="ctr"/>
            <a:r>
              <a:rPr lang="ru-RU" sz="8000" b="1" i="1" dirty="0" smtClean="0">
                <a:latin typeface="Times New Roman" pitchFamily="18" charset="0"/>
                <a:cs typeface="Times New Roman" pitchFamily="18" charset="0"/>
              </a:rPr>
              <a:t>Спасибо</a:t>
            </a:r>
            <a:br>
              <a:rPr lang="ru-RU" sz="8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0" b="1" i="1" dirty="0" smtClean="0">
                <a:latin typeface="Times New Roman" pitchFamily="18" charset="0"/>
                <a:cs typeface="Times New Roman" pitchFamily="18" charset="0"/>
              </a:rPr>
              <a:t> за внимание!!!</a:t>
            </a:r>
            <a:endParaRPr lang="ru-RU" sz="8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152400"/>
            <a:ext cx="8786874" cy="1219200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Актуальность проекта:</a:t>
            </a:r>
            <a:endParaRPr lang="ru-RU" sz="6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1524000"/>
            <a:ext cx="8572560" cy="476252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Экологическая безграмотность населения представляет собой одну из серьёзных проблем современности, тесно связанную со здоровьем людей и состоянием окружающей среды. 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В становлении экологического сознания подростков велика роль общества, которое может воспитывать у подрастающего поколения чувство сопричастности к природе, ощущение ее красоты, не позволяющее относиться к ней потребительски, варварски, проявлять бездушную беспечность или жестокосердие.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Правильное экологическое воспитание позволит сформировать гармонично развитую личность с чувствами сопричастности к окружающему миру, любви к малой родине и гуманным отношением к природе, что в дальнейшем поможет предотвратить многие экологические проблемы человечества. </a:t>
            </a:r>
            <a:endParaRPr lang="ru-RU" sz="1600" b="1" dirty="0" smtClean="0">
              <a:solidFill>
                <a:srgbClr val="002060"/>
              </a:solidFill>
            </a:endParaRPr>
          </a:p>
          <a:p>
            <a:endParaRPr lang="ru-RU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География проекта:</a:t>
            </a:r>
            <a:endParaRPr lang="ru-RU" sz="5400" b="1" u="sng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88157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Липецкая область, Лев - Толстовский район, 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п. Лев Толстой.</a:t>
            </a:r>
          </a:p>
          <a:p>
            <a:pPr algn="ctr">
              <a:buNone/>
            </a:pP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44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Целевая аудитория: 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Молодые люди в возрасте от 14 до 30 лет,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жители и гости п. Лев Толстой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Лев - Толстовского района  Липецкой области</a:t>
            </a:r>
            <a:endParaRPr lang="ru-RU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Font typeface="Wingdings" pitchFamily="2" charset="2"/>
              <a:buNone/>
              <a:defRPr/>
            </a:pP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44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Количество участников:</a:t>
            </a:r>
          </a:p>
          <a:p>
            <a:pPr marL="0" indent="0" algn="ctr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1500 человек</a:t>
            </a:r>
          </a:p>
          <a:p>
            <a:pPr marL="0" indent="0" algn="ctr">
              <a:buFont typeface="Wingdings" pitchFamily="2" charset="2"/>
              <a:buNone/>
              <a:defRPr/>
            </a:pP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sz="2000" b="1" dirty="0" smtClean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sz="2000" b="1" dirty="0" smtClean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sz="2000" b="1" dirty="0" smtClean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584"/>
          </a:xfrm>
        </p:spPr>
        <p:txBody>
          <a:bodyPr>
            <a:normAutofit/>
          </a:bodyPr>
          <a:lstStyle/>
          <a:p>
            <a:pPr algn="ctr"/>
            <a:r>
              <a:rPr lang="ru-RU" sz="60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Краткая аннотация:</a:t>
            </a:r>
            <a:endParaRPr lang="ru-RU" sz="6000" b="1" u="sng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1285860"/>
            <a:ext cx="8286808" cy="5072098"/>
          </a:xfrm>
        </p:spPr>
        <p:txBody>
          <a:bodyPr>
            <a:normAutofit fontScale="85000" lnSpcReduction="20000"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Реализация проекта заключается в обеспечении комплексного подхода к формированию единой системы экологического воспитания у молодежи Лев - Толстовского муниципального района. Это способствует развитию социализации личности ребенка, решению экологических инициатив и формированию экологических молодежных движений поселка, района.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Осуществление данного проекта основывается на развитие у молодого поколения причастности к решению экологических проблем через включение их в различные виды деятельности по изучению и улучшению экологической обстановки в районе. Привлечение внимания общественности к местным экологическим проблемам. 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Проект построен на основе общенациональных ценностей российского общества, таких как здоровье человека, экологическая грамотность и культура, экологически безопасный образ жизни в разных экологических условиях, сопричастность в решении экологических проблем малой Родины.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857256"/>
          </a:xfrm>
        </p:spPr>
        <p:txBody>
          <a:bodyPr>
            <a:normAutofit/>
          </a:bodyPr>
          <a:lstStyle/>
          <a:p>
            <a:r>
              <a:rPr lang="ru-RU" sz="48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проекта:</a:t>
            </a:r>
            <a:endParaRPr lang="ru-RU" sz="4800" b="1" u="sng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1000108"/>
            <a:ext cx="8229600" cy="509589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пропаганда экологической культуры среди молодежи Лев - Толстовского муниципального района</a:t>
            </a:r>
            <a:r>
              <a:rPr lang="ru-RU" sz="3800" b="1" dirty="0" smtClean="0">
                <a:solidFill>
                  <a:srgbClr val="002060"/>
                </a:solidFill>
              </a:rPr>
              <a:t>.</a:t>
            </a:r>
            <a:endParaRPr lang="ru-RU" sz="7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sz="57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проекта: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Сформировать у молодежи ответственное и бережное отношение к окружающему миру в целом;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Повысить уровень экологической грамотности подростков;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Привлечь внимание жителей к экологическим проблемам района;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Создать условия для социализации личности ребенка по средствам проведения массовых мероприятий;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Усилить влияние группы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Эко-Проектов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на экологическую ситуацию района;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Привить чувство патриотизма и любви к малой Родине.</a:t>
            </a:r>
          </a:p>
          <a:p>
            <a:pPr marL="0" indent="0">
              <a:spcBef>
                <a:spcPct val="0"/>
              </a:spcBef>
              <a:buClrTx/>
              <a:buNone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28694"/>
          </a:xfrm>
        </p:spPr>
        <p:txBody>
          <a:bodyPr>
            <a:normAutofit/>
          </a:bodyPr>
          <a:lstStyle/>
          <a:p>
            <a:pPr algn="ctr"/>
            <a:r>
              <a:rPr lang="ru-RU" sz="48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Критерии эффективности:</a:t>
            </a:r>
            <a:endParaRPr lang="ru-RU" sz="4800" b="1" u="sng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07209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Критерием оценки эффективности проекта будет является количество участвующих людей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традиционных мероприятиях экологической направленности с привлечением обучающихся других образовательных учреждений, родителей, жителей и гостей района и посредством использования ресурса социального партнерства. </a:t>
            </a:r>
          </a:p>
          <a:p>
            <a:pPr algn="ctr">
              <a:buNone/>
            </a:pPr>
            <a:endParaRPr lang="ru-RU" sz="3200" dirty="0" smtClean="0"/>
          </a:p>
          <a:p>
            <a:pPr algn="ctr">
              <a:buNone/>
            </a:pP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ru-RU" b="1" dirty="0" smtClean="0">
              <a:solidFill>
                <a:srgbClr val="004000"/>
              </a:solidFill>
              <a:latin typeface="Times New Roman" pitchFamily="18" charset="0"/>
              <a:ea typeface="Calibri" pitchFamily="34" charset="0"/>
              <a:cs typeface="Calibri" pitchFamily="34" charset="0"/>
            </a:endParaRPr>
          </a:p>
          <a:p>
            <a:endParaRPr lang="ru-RU" b="1" dirty="0" smtClean="0">
              <a:solidFill>
                <a:srgbClr val="004000"/>
              </a:solidFill>
              <a:latin typeface="Times New Roman" pitchFamily="18" charset="0"/>
              <a:ea typeface="Calibri" pitchFamily="34" charset="0"/>
              <a:cs typeface="Calibri" pitchFamily="34" charset="0"/>
            </a:endParaRPr>
          </a:p>
          <a:p>
            <a:endParaRPr lang="ru-RU" b="1" dirty="0" smtClean="0">
              <a:solidFill>
                <a:srgbClr val="004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52400"/>
            <a:ext cx="8858280" cy="1133460"/>
          </a:xfrm>
        </p:spPr>
        <p:txBody>
          <a:bodyPr>
            <a:noAutofit/>
          </a:bodyPr>
          <a:lstStyle/>
          <a:p>
            <a:pPr algn="ctr"/>
            <a:r>
              <a:rPr lang="ru-RU" sz="48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Достигнутые результаты:</a:t>
            </a:r>
            <a:endParaRPr lang="ru-RU" sz="4800" b="1" u="sng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1142984"/>
            <a:ext cx="8501122" cy="5214974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у подрастающего поколения </a:t>
            </a:r>
          </a:p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Лев - Толстовского муниципального района единой системы экологического воспитания;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достижение положительного результата при участии воспитанников в различных мероприятиях экологической направленности;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активизация системы работы с родителями и общественностью по формированию у детей ответственного отношения к природе в целом;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единой молодежной политики в районе;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укрепление социального партнерства.</a:t>
            </a:r>
          </a:p>
          <a:p>
            <a:pPr marL="0" indent="0" algn="ctr">
              <a:buFont typeface="Wingdings" pitchFamily="2" charset="2"/>
              <a:buNone/>
              <a:tabLst>
                <a:tab pos="200025" algn="l"/>
              </a:tabLst>
              <a:defRPr/>
            </a:pPr>
            <a:endParaRPr lang="ru-RU" sz="2400" b="1" dirty="0" smtClean="0">
              <a:solidFill>
                <a:srgbClr val="004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indent="0" algn="ctr">
              <a:buFont typeface="Wingdings" pitchFamily="2" charset="2"/>
              <a:buNone/>
              <a:tabLst>
                <a:tab pos="200025" algn="l"/>
              </a:tabLst>
              <a:defRPr/>
            </a:pPr>
            <a:endParaRPr lang="ru-RU" sz="2400" b="1" dirty="0" smtClean="0">
              <a:solidFill>
                <a:srgbClr val="004000"/>
              </a:solidFill>
              <a:ea typeface="Calibri" pitchFamily="34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04832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Экологические акции</a:t>
            </a:r>
            <a:endParaRPr lang="ru-RU" sz="4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045"/>
          <a:stretch/>
        </p:blipFill>
        <p:spPr>
          <a:xfrm rot="228357">
            <a:off x="3092323" y="3896059"/>
            <a:ext cx="2926458" cy="2867979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995" r="28089" b="26279"/>
          <a:stretch/>
        </p:blipFill>
        <p:spPr>
          <a:xfrm rot="21396743">
            <a:off x="301385" y="940353"/>
            <a:ext cx="2903075" cy="3033929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422156">
            <a:off x="4437862" y="896312"/>
            <a:ext cx="4357718" cy="321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048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Экологические акции</a:t>
            </a:r>
            <a:endParaRPr lang="ru-RU" sz="6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504" r="8902" b="12168"/>
          <a:stretch/>
        </p:blipFill>
        <p:spPr>
          <a:xfrm rot="358122">
            <a:off x="4840479" y="986706"/>
            <a:ext cx="4001063" cy="2624391"/>
          </a:xfrm>
          <a:prstGeom prst="rect">
            <a:avLst/>
          </a:prstGeom>
        </p:spPr>
      </p:pic>
      <p:pic>
        <p:nvPicPr>
          <p:cNvPr id="6" name="Picture 2" descr="D:\ФОТО = ОТЧЕТЫ (Золотухина Ю.Ю.)\Фото 2013\Фото =Осень 2013=\Фото = Свет в окне= Додоновы\SAM_5420.JPG"/>
          <p:cNvPicPr>
            <a:picLocks noChangeAspect="1" noChangeArrowheads="1"/>
          </p:cNvPicPr>
          <p:nvPr/>
        </p:nvPicPr>
        <p:blipFill>
          <a:blip r:embed="rId3" cstate="print"/>
          <a:srcRect l="15037" t="12500" r="6835"/>
          <a:stretch>
            <a:fillRect/>
          </a:stretch>
        </p:blipFill>
        <p:spPr bwMode="auto">
          <a:xfrm rot="21369695">
            <a:off x="369807" y="1263854"/>
            <a:ext cx="3699459" cy="2636133"/>
          </a:xfrm>
          <a:prstGeom prst="rect">
            <a:avLst/>
          </a:prstGeom>
          <a:noFill/>
        </p:spPr>
      </p:pic>
      <p:pic>
        <p:nvPicPr>
          <p:cNvPr id="7" name="Picture 5" descr="C:\Users\User\Desktop\На сайт =Обелиск= июнь 2017\IMG_75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3571876"/>
            <a:ext cx="3097619" cy="30110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1087</TotalTime>
  <Words>412</Words>
  <Application>Microsoft Office PowerPoint</Application>
  <PresentationFormat>Экран (4:3)</PresentationFormat>
  <Paragraphs>52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«Сохраним планету вместе»     </vt:lpstr>
      <vt:lpstr>Актуальность проекта:</vt:lpstr>
      <vt:lpstr>География проекта:</vt:lpstr>
      <vt:lpstr>Краткая аннотация:</vt:lpstr>
      <vt:lpstr>Цель проекта:</vt:lpstr>
      <vt:lpstr>Критерии эффективности:</vt:lpstr>
      <vt:lpstr>Достигнутые результаты:</vt:lpstr>
      <vt:lpstr>Экологические акции</vt:lpstr>
      <vt:lpstr>Экологические акции</vt:lpstr>
      <vt:lpstr>Экологические акции</vt:lpstr>
      <vt:lpstr>Экологические акции</vt:lpstr>
      <vt:lpstr>Спасибо 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Братская могила в посёлке Лев Толстой.</dc:title>
  <dc:creator>Home</dc:creator>
  <cp:lastModifiedBy>юля</cp:lastModifiedBy>
  <cp:revision>110</cp:revision>
  <dcterms:created xsi:type="dcterms:W3CDTF">2015-12-03T18:25:55Z</dcterms:created>
  <dcterms:modified xsi:type="dcterms:W3CDTF">2020-04-24T11:37:21Z</dcterms:modified>
</cp:coreProperties>
</file>