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  <p:sldMasterId id="2147483698" r:id="rId2"/>
    <p:sldMasterId id="2147483699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ontserrat" panose="020B0604020202020204" charset="-52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Montserrat Medium" panose="020B0604020202020204" charset="-52"/>
      <p:regular r:id="rId25"/>
      <p:bold r:id="rId26"/>
      <p:italic r:id="rId27"/>
      <p:boldItalic r:id="rId28"/>
    </p:embeddedFont>
    <p:embeddedFont>
      <p:font typeface="Montserrat SemiBold" panose="020B0604020202020204" charset="-52"/>
      <p:regular r:id="rId29"/>
      <p:bold r:id="rId30"/>
      <p:italic r:id="rId31"/>
      <p:boldItalic r:id="rId32"/>
    </p:embeddedFont>
    <p:embeddedFont>
      <p:font typeface="Arial Black" panose="020B0A04020102020204" pitchFamily="34" charset="0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144" y="3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SLIDES_API92914444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SLIDES_API92914444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SLIDES_API929144445_1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SLIDES_API929144445_1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SLIDES_API929144445_1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SLIDES_API929144445_1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SLIDES_API929144445_1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SLIDES_API929144445_1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SLIDES_API929144445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SLIDES_API929144445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SLIDES_API929144445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SLIDES_API929144445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SLIDES_API929144445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SLIDES_API929144445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SLIDES_API929144445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SLIDES_API929144445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SLIDES_API929144445_5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SLIDES_API929144445_5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SLIDES_API929144445_5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SLIDES_API929144445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SLIDES_API929144445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SLIDES_API929144445_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SLIDES_API929144445_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SLIDES_API929144445_9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SLIDES_API929144445_9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http://www.pptmon.co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pptmon.com/" TargetMode="External"/><Relationship Id="rId9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hyperlink" Target="http://www.pptmon.com/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pptmon.com/" TargetMode="External"/><Relationship Id="rId9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-Image">
  <p:cSld name="Placeholder-Imag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laceholder-Image">
  <p:cSld name="1_Placeholder-Imag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">
  <p:cSld name="4_Mai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>
            <a:spLocks noGrp="1"/>
          </p:cNvSpPr>
          <p:nvPr>
            <p:ph type="pic" idx="2"/>
          </p:nvPr>
        </p:nvSpPr>
        <p:spPr>
          <a:xfrm>
            <a:off x="3046552" y="0"/>
            <a:ext cx="30552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Placeholder-Image">
  <p:cSld name="36_Placeholder-Imag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>
            <a:spLocks noGrp="1"/>
          </p:cNvSpPr>
          <p:nvPr>
            <p:ph type="pic" idx="2"/>
          </p:nvPr>
        </p:nvSpPr>
        <p:spPr>
          <a:xfrm>
            <a:off x="0" y="0"/>
            <a:ext cx="33537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aster-Placeholder">
  <p:cSld name="5_Master-Placehol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1" y="0"/>
            <a:ext cx="9144000" cy="250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Placeholder-Image">
  <p:cSld name="30_Placeholder-Imag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1" y="2753591"/>
            <a:ext cx="3048000" cy="23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" name="Google Shape;68;p21"/>
          <p:cNvSpPr>
            <a:spLocks noGrp="1"/>
          </p:cNvSpPr>
          <p:nvPr>
            <p:ph type="pic" idx="3"/>
          </p:nvPr>
        </p:nvSpPr>
        <p:spPr>
          <a:xfrm>
            <a:off x="6096001" y="2753591"/>
            <a:ext cx="3048000" cy="23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_">
  <p:cSld name="Placeholder_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>
            <a:spLocks noGrp="1"/>
          </p:cNvSpPr>
          <p:nvPr>
            <p:ph type="pic" idx="2"/>
          </p:nvPr>
        </p:nvSpPr>
        <p:spPr>
          <a:xfrm>
            <a:off x="0" y="0"/>
            <a:ext cx="2282700" cy="3352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" name="Google Shape;71;p22"/>
          <p:cNvSpPr>
            <a:spLocks noGrp="1"/>
          </p:cNvSpPr>
          <p:nvPr>
            <p:ph type="pic" idx="3"/>
          </p:nvPr>
        </p:nvSpPr>
        <p:spPr>
          <a:xfrm>
            <a:off x="2283404" y="0"/>
            <a:ext cx="2282700" cy="3352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" name="Google Shape;72;p22"/>
          <p:cNvSpPr>
            <a:spLocks noGrp="1"/>
          </p:cNvSpPr>
          <p:nvPr>
            <p:ph type="pic" idx="4"/>
          </p:nvPr>
        </p:nvSpPr>
        <p:spPr>
          <a:xfrm>
            <a:off x="4565242" y="0"/>
            <a:ext cx="2282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2"/>
          <p:cNvSpPr>
            <a:spLocks noGrp="1"/>
          </p:cNvSpPr>
          <p:nvPr>
            <p:ph type="pic" idx="5"/>
          </p:nvPr>
        </p:nvSpPr>
        <p:spPr>
          <a:xfrm>
            <a:off x="6848645" y="0"/>
            <a:ext cx="2282700" cy="3352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Placeholder-Image">
  <p:cSld name="32_Placeholder-Imag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6" name="Google Shape;76;p23"/>
          <p:cNvSpPr>
            <a:spLocks noGrp="1"/>
          </p:cNvSpPr>
          <p:nvPr>
            <p:ph type="pic" idx="3"/>
          </p:nvPr>
        </p:nvSpPr>
        <p:spPr>
          <a:xfrm>
            <a:off x="0" y="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Placeholder-Image">
  <p:cSld name="33_Placeholder-Imag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>
            <a:spLocks noGrp="1"/>
          </p:cNvSpPr>
          <p:nvPr>
            <p:ph type="pic" idx="2"/>
          </p:nvPr>
        </p:nvSpPr>
        <p:spPr>
          <a:xfrm>
            <a:off x="4572000" y="257175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9" name="Google Shape;79;p24"/>
          <p:cNvSpPr>
            <a:spLocks noGrp="1"/>
          </p:cNvSpPr>
          <p:nvPr>
            <p:ph type="pic" idx="3"/>
          </p:nvPr>
        </p:nvSpPr>
        <p:spPr>
          <a:xfrm>
            <a:off x="0" y="257175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Placeholder-Image">
  <p:cSld name="34_Placeholder-Imag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5"/>
          <p:cNvSpPr>
            <a:spLocks noGrp="1"/>
          </p:cNvSpPr>
          <p:nvPr>
            <p:ph type="pic" idx="2"/>
          </p:nvPr>
        </p:nvSpPr>
        <p:spPr>
          <a:xfrm>
            <a:off x="0" y="257175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2" name="Google Shape;82;p25"/>
          <p:cNvSpPr>
            <a:spLocks noGrp="1"/>
          </p:cNvSpPr>
          <p:nvPr>
            <p:ph type="pic" idx="3"/>
          </p:nvPr>
        </p:nvSpPr>
        <p:spPr>
          <a:xfrm>
            <a:off x="0" y="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>
            <a:spLocks noGrp="1"/>
          </p:cNvSpPr>
          <p:nvPr>
            <p:ph type="pic" idx="2"/>
          </p:nvPr>
        </p:nvSpPr>
        <p:spPr>
          <a:xfrm>
            <a:off x="0" y="0"/>
            <a:ext cx="91611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Placeholder-Image">
  <p:cSld name="35_Placeholder-Imag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>
            <a:spLocks noGrp="1"/>
          </p:cNvSpPr>
          <p:nvPr>
            <p:ph type="pic" idx="2"/>
          </p:nvPr>
        </p:nvSpPr>
        <p:spPr>
          <a:xfrm>
            <a:off x="4572000" y="257175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7" name="Google Shape;87;p27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laceholder-Image">
  <p:cSld name="5_Placeholder-Imag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8"/>
          <p:cNvSpPr>
            <a:spLocks noGrp="1"/>
          </p:cNvSpPr>
          <p:nvPr>
            <p:ph type="pic" idx="2"/>
          </p:nvPr>
        </p:nvSpPr>
        <p:spPr>
          <a:xfrm>
            <a:off x="1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Placeholder-Image">
  <p:cSld name="17_Placeholder-Imag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>
            <a:spLocks noGrp="1"/>
          </p:cNvSpPr>
          <p:nvPr>
            <p:ph type="pic" idx="2"/>
          </p:nvPr>
        </p:nvSpPr>
        <p:spPr>
          <a:xfrm>
            <a:off x="0" y="0"/>
            <a:ext cx="22839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2" name="Google Shape;92;p29"/>
          <p:cNvSpPr>
            <a:spLocks noGrp="1"/>
          </p:cNvSpPr>
          <p:nvPr>
            <p:ph type="pic" idx="3"/>
          </p:nvPr>
        </p:nvSpPr>
        <p:spPr>
          <a:xfrm>
            <a:off x="2288329" y="0"/>
            <a:ext cx="22839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3" name="Google Shape;93;p29"/>
          <p:cNvSpPr>
            <a:spLocks noGrp="1"/>
          </p:cNvSpPr>
          <p:nvPr>
            <p:ph type="pic" idx="4"/>
          </p:nvPr>
        </p:nvSpPr>
        <p:spPr>
          <a:xfrm>
            <a:off x="4569206" y="0"/>
            <a:ext cx="22839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4" name="Google Shape;94;p29"/>
          <p:cNvSpPr>
            <a:spLocks noGrp="1"/>
          </p:cNvSpPr>
          <p:nvPr>
            <p:ph type="pic" idx="5"/>
          </p:nvPr>
        </p:nvSpPr>
        <p:spPr>
          <a:xfrm>
            <a:off x="6857535" y="0"/>
            <a:ext cx="22839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s 1">
  <p:cSld name="Logos 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>
            <a:spLocks noGrp="1"/>
          </p:cNvSpPr>
          <p:nvPr>
            <p:ph type="pic" idx="2"/>
          </p:nvPr>
        </p:nvSpPr>
        <p:spPr>
          <a:xfrm>
            <a:off x="929172" y="2024441"/>
            <a:ext cx="2021100" cy="100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7" name="Google Shape;97;p30"/>
          <p:cNvSpPr>
            <a:spLocks noGrp="1"/>
          </p:cNvSpPr>
          <p:nvPr>
            <p:ph type="pic" idx="3"/>
          </p:nvPr>
        </p:nvSpPr>
        <p:spPr>
          <a:xfrm>
            <a:off x="3561572" y="2024441"/>
            <a:ext cx="2021100" cy="100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8" name="Google Shape;98;p30"/>
          <p:cNvSpPr>
            <a:spLocks noGrp="1"/>
          </p:cNvSpPr>
          <p:nvPr>
            <p:ph type="pic" idx="4"/>
          </p:nvPr>
        </p:nvSpPr>
        <p:spPr>
          <a:xfrm>
            <a:off x="929172" y="3280198"/>
            <a:ext cx="2021100" cy="100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9" name="Google Shape;99;p30"/>
          <p:cNvSpPr>
            <a:spLocks noGrp="1"/>
          </p:cNvSpPr>
          <p:nvPr>
            <p:ph type="pic" idx="5"/>
          </p:nvPr>
        </p:nvSpPr>
        <p:spPr>
          <a:xfrm>
            <a:off x="3561572" y="3280197"/>
            <a:ext cx="2021100" cy="100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0" name="Google Shape;100;p30"/>
          <p:cNvSpPr>
            <a:spLocks noGrp="1"/>
          </p:cNvSpPr>
          <p:nvPr>
            <p:ph type="pic" idx="6"/>
          </p:nvPr>
        </p:nvSpPr>
        <p:spPr>
          <a:xfrm>
            <a:off x="6175706" y="2024441"/>
            <a:ext cx="2021100" cy="100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01" name="Google Shape;101;p30"/>
          <p:cNvSpPr>
            <a:spLocks noGrp="1"/>
          </p:cNvSpPr>
          <p:nvPr>
            <p:ph type="pic" idx="7"/>
          </p:nvPr>
        </p:nvSpPr>
        <p:spPr>
          <a:xfrm>
            <a:off x="6175706" y="3280197"/>
            <a:ext cx="2021100" cy="100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slide">
  <p:cSld name="3_PPTMON slide">
    <p:bg>
      <p:bgPr>
        <a:solidFill>
          <a:srgbClr val="0D1E5D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3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8"/>
          <a:stretch/>
        </p:blipFill>
        <p:spPr>
          <a:xfrm>
            <a:off x="4518422" y="5297943"/>
            <a:ext cx="129934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1">
            <a:hlinkClick r:id="rId4"/>
          </p:cNvPr>
          <p:cNvSpPr txBox="1"/>
          <p:nvPr/>
        </p:nvSpPr>
        <p:spPr>
          <a:xfrm>
            <a:off x="3326232" y="5297943"/>
            <a:ext cx="20181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Google Shape;105;p31"/>
          <p:cNvGrpSpPr/>
          <p:nvPr/>
        </p:nvGrpSpPr>
        <p:grpSpPr>
          <a:xfrm>
            <a:off x="7866962" y="155148"/>
            <a:ext cx="1116057" cy="1072754"/>
            <a:chOff x="883517" y="1672632"/>
            <a:chExt cx="3066091" cy="2947126"/>
          </a:xfrm>
        </p:grpSpPr>
        <p:pic>
          <p:nvPicPr>
            <p:cNvPr id="106" name="Google Shape;106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62456" y="3267377"/>
              <a:ext cx="173442" cy="173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3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83517" y="2088438"/>
              <a:ext cx="2531320" cy="2531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3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5400000">
              <a:off x="2901923" y="1599974"/>
              <a:ext cx="975027" cy="11203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p31"/>
          <p:cNvGrpSpPr/>
          <p:nvPr/>
        </p:nvGrpSpPr>
        <p:grpSpPr>
          <a:xfrm>
            <a:off x="117747" y="4572221"/>
            <a:ext cx="465786" cy="465786"/>
            <a:chOff x="1429812" y="3299838"/>
            <a:chExt cx="820335" cy="820335"/>
          </a:xfrm>
        </p:grpSpPr>
        <p:pic>
          <p:nvPicPr>
            <p:cNvPr id="110" name="Google Shape;110;p3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29812" y="3299838"/>
              <a:ext cx="820335" cy="820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3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27613" y="3299838"/>
              <a:ext cx="222534" cy="2225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2" name="Google Shape;112;p31"/>
          <p:cNvGrpSpPr/>
          <p:nvPr/>
        </p:nvGrpSpPr>
        <p:grpSpPr>
          <a:xfrm>
            <a:off x="160857" y="156599"/>
            <a:ext cx="940942" cy="919576"/>
            <a:chOff x="2011929" y="2497052"/>
            <a:chExt cx="1657172" cy="1619541"/>
          </a:xfrm>
        </p:grpSpPr>
        <p:pic>
          <p:nvPicPr>
            <p:cNvPr id="113" name="Google Shape;113;p3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011929" y="2850933"/>
              <a:ext cx="1246910" cy="1265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Google Shape;114;p3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5400000">
              <a:off x="2621415" y="2424394"/>
              <a:ext cx="975027" cy="11203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5" name="Google Shape;115;p3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75293" y="4572245"/>
            <a:ext cx="370473" cy="37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2"/>
          <p:cNvSpPr txBox="1">
            <a:spLocks noGrp="1"/>
          </p:cNvSpPr>
          <p:nvPr>
            <p:ph type="subTitle" idx="1"/>
          </p:nvPr>
        </p:nvSpPr>
        <p:spPr>
          <a:xfrm>
            <a:off x="3581207" y="1678400"/>
            <a:ext cx="1981500" cy="405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32"/>
          <p:cNvSpPr txBox="1">
            <a:spLocks noGrp="1"/>
          </p:cNvSpPr>
          <p:nvPr>
            <p:ph type="subTitle" idx="2"/>
          </p:nvPr>
        </p:nvSpPr>
        <p:spPr>
          <a:xfrm>
            <a:off x="6060025" y="1589600"/>
            <a:ext cx="2370600" cy="58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subTitle" idx="3"/>
          </p:nvPr>
        </p:nvSpPr>
        <p:spPr>
          <a:xfrm>
            <a:off x="3581207" y="2163725"/>
            <a:ext cx="1981500" cy="405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subTitle" idx="4"/>
          </p:nvPr>
        </p:nvSpPr>
        <p:spPr>
          <a:xfrm>
            <a:off x="713375" y="2074925"/>
            <a:ext cx="2370600" cy="58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spcBef>
                <a:spcPts val="40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spcBef>
                <a:spcPts val="400"/>
              </a:spcBef>
              <a:spcAft>
                <a:spcPts val="0"/>
              </a:spcAft>
              <a:buSzPts val="1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subTitle" idx="5"/>
          </p:nvPr>
        </p:nvSpPr>
        <p:spPr>
          <a:xfrm>
            <a:off x="3581207" y="2649050"/>
            <a:ext cx="1981500" cy="405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subTitle" idx="6"/>
          </p:nvPr>
        </p:nvSpPr>
        <p:spPr>
          <a:xfrm>
            <a:off x="6060025" y="2560250"/>
            <a:ext cx="2370600" cy="58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subTitle" idx="7"/>
          </p:nvPr>
        </p:nvSpPr>
        <p:spPr>
          <a:xfrm>
            <a:off x="3581207" y="3134375"/>
            <a:ext cx="1981500" cy="405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subTitle" idx="8"/>
          </p:nvPr>
        </p:nvSpPr>
        <p:spPr>
          <a:xfrm>
            <a:off x="713375" y="3045575"/>
            <a:ext cx="2370600" cy="58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spcBef>
                <a:spcPts val="40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spcBef>
                <a:spcPts val="400"/>
              </a:spcBef>
              <a:spcAft>
                <a:spcPts val="0"/>
              </a:spcAft>
              <a:buSzPts val="1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9"/>
          </p:nvPr>
        </p:nvSpPr>
        <p:spPr>
          <a:xfrm>
            <a:off x="3581207" y="3619700"/>
            <a:ext cx="1981500" cy="405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subTitle" idx="13"/>
          </p:nvPr>
        </p:nvSpPr>
        <p:spPr>
          <a:xfrm>
            <a:off x="6060025" y="3530900"/>
            <a:ext cx="2370600" cy="58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subTitle" idx="14"/>
          </p:nvPr>
        </p:nvSpPr>
        <p:spPr>
          <a:xfrm>
            <a:off x="3581188" y="4105025"/>
            <a:ext cx="1981500" cy="405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subTitle" idx="15"/>
          </p:nvPr>
        </p:nvSpPr>
        <p:spPr>
          <a:xfrm>
            <a:off x="713375" y="4016225"/>
            <a:ext cx="2370600" cy="58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spcBef>
                <a:spcPts val="40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spcBef>
                <a:spcPts val="400"/>
              </a:spcBef>
              <a:spcAft>
                <a:spcPts val="0"/>
              </a:spcAft>
              <a:buSzPts val="1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0" name="Google Shape;130;p32"/>
          <p:cNvSpPr/>
          <p:nvPr/>
        </p:nvSpPr>
        <p:spPr>
          <a:xfrm>
            <a:off x="75" y="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-Image">
  <p:cSld name="Placeholder-Imag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laceholder-Image">
  <p:cSld name="1_Placeholder-Image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6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">
  <p:cSld name="4_Mai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7"/>
          <p:cNvSpPr>
            <a:spLocks noGrp="1"/>
          </p:cNvSpPr>
          <p:nvPr>
            <p:ph type="pic" idx="2"/>
          </p:nvPr>
        </p:nvSpPr>
        <p:spPr>
          <a:xfrm>
            <a:off x="3046552" y="0"/>
            <a:ext cx="30552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Placeholder-Image">
  <p:cSld name="36_Placeholder-Image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8"/>
          <p:cNvSpPr>
            <a:spLocks noGrp="1"/>
          </p:cNvSpPr>
          <p:nvPr>
            <p:ph type="pic" idx="2"/>
          </p:nvPr>
        </p:nvSpPr>
        <p:spPr>
          <a:xfrm>
            <a:off x="0" y="0"/>
            <a:ext cx="33537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Master-Placeholder">
  <p:cSld name="5_Master-Placehol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9"/>
          <p:cNvSpPr>
            <a:spLocks noGrp="1"/>
          </p:cNvSpPr>
          <p:nvPr>
            <p:ph type="pic" idx="2"/>
          </p:nvPr>
        </p:nvSpPr>
        <p:spPr>
          <a:xfrm>
            <a:off x="1" y="0"/>
            <a:ext cx="9144000" cy="2509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Placeholder-Image">
  <p:cSld name="30_Placeholder-Imag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1"/>
          <p:cNvSpPr>
            <a:spLocks noGrp="1"/>
          </p:cNvSpPr>
          <p:nvPr>
            <p:ph type="pic" idx="2"/>
          </p:nvPr>
        </p:nvSpPr>
        <p:spPr>
          <a:xfrm>
            <a:off x="1" y="2753591"/>
            <a:ext cx="3048000" cy="23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9" name="Google Shape;149;p41"/>
          <p:cNvSpPr>
            <a:spLocks noGrp="1"/>
          </p:cNvSpPr>
          <p:nvPr>
            <p:ph type="pic" idx="3"/>
          </p:nvPr>
        </p:nvSpPr>
        <p:spPr>
          <a:xfrm>
            <a:off x="6096001" y="2753591"/>
            <a:ext cx="3048000" cy="23901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laceholder_">
  <p:cSld name="Placeholder_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2"/>
          <p:cNvSpPr>
            <a:spLocks noGrp="1"/>
          </p:cNvSpPr>
          <p:nvPr>
            <p:ph type="pic" idx="2"/>
          </p:nvPr>
        </p:nvSpPr>
        <p:spPr>
          <a:xfrm>
            <a:off x="0" y="0"/>
            <a:ext cx="2282700" cy="3352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2" name="Google Shape;152;p42"/>
          <p:cNvSpPr>
            <a:spLocks noGrp="1"/>
          </p:cNvSpPr>
          <p:nvPr>
            <p:ph type="pic" idx="3"/>
          </p:nvPr>
        </p:nvSpPr>
        <p:spPr>
          <a:xfrm>
            <a:off x="2283404" y="0"/>
            <a:ext cx="2282700" cy="3352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3" name="Google Shape;153;p42"/>
          <p:cNvSpPr>
            <a:spLocks noGrp="1"/>
          </p:cNvSpPr>
          <p:nvPr>
            <p:ph type="pic" idx="4"/>
          </p:nvPr>
        </p:nvSpPr>
        <p:spPr>
          <a:xfrm>
            <a:off x="4565242" y="0"/>
            <a:ext cx="22827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54" name="Google Shape;154;p42"/>
          <p:cNvSpPr>
            <a:spLocks noGrp="1"/>
          </p:cNvSpPr>
          <p:nvPr>
            <p:ph type="pic" idx="5"/>
          </p:nvPr>
        </p:nvSpPr>
        <p:spPr>
          <a:xfrm>
            <a:off x="6848645" y="0"/>
            <a:ext cx="2282700" cy="3352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Placeholder-Image">
  <p:cSld name="32_Placeholder-Image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3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7" name="Google Shape;157;p43"/>
          <p:cNvSpPr>
            <a:spLocks noGrp="1"/>
          </p:cNvSpPr>
          <p:nvPr>
            <p:ph type="pic" idx="3"/>
          </p:nvPr>
        </p:nvSpPr>
        <p:spPr>
          <a:xfrm>
            <a:off x="0" y="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Placeholder-Image">
  <p:cSld name="33_Placeholder-Image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4"/>
          <p:cNvSpPr>
            <a:spLocks noGrp="1"/>
          </p:cNvSpPr>
          <p:nvPr>
            <p:ph type="pic" idx="2"/>
          </p:nvPr>
        </p:nvSpPr>
        <p:spPr>
          <a:xfrm>
            <a:off x="4572000" y="257175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0" name="Google Shape;160;p44"/>
          <p:cNvSpPr>
            <a:spLocks noGrp="1"/>
          </p:cNvSpPr>
          <p:nvPr>
            <p:ph type="pic" idx="3"/>
          </p:nvPr>
        </p:nvSpPr>
        <p:spPr>
          <a:xfrm>
            <a:off x="0" y="257175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Placeholder-Image">
  <p:cSld name="34_Placeholder-Imag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5"/>
          <p:cNvSpPr>
            <a:spLocks noGrp="1"/>
          </p:cNvSpPr>
          <p:nvPr>
            <p:ph type="pic" idx="2"/>
          </p:nvPr>
        </p:nvSpPr>
        <p:spPr>
          <a:xfrm>
            <a:off x="0" y="257175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3" name="Google Shape;163;p45"/>
          <p:cNvSpPr>
            <a:spLocks noGrp="1"/>
          </p:cNvSpPr>
          <p:nvPr>
            <p:ph type="pic" idx="3"/>
          </p:nvPr>
        </p:nvSpPr>
        <p:spPr>
          <a:xfrm>
            <a:off x="0" y="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6"/>
          <p:cNvSpPr>
            <a:spLocks noGrp="1"/>
          </p:cNvSpPr>
          <p:nvPr>
            <p:ph type="pic" idx="2"/>
          </p:nvPr>
        </p:nvSpPr>
        <p:spPr>
          <a:xfrm>
            <a:off x="0" y="0"/>
            <a:ext cx="91611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Placeholder-Image">
  <p:cSld name="35_Placeholder-Imag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7"/>
          <p:cNvSpPr>
            <a:spLocks noGrp="1"/>
          </p:cNvSpPr>
          <p:nvPr>
            <p:ph type="pic" idx="2"/>
          </p:nvPr>
        </p:nvSpPr>
        <p:spPr>
          <a:xfrm>
            <a:off x="4572000" y="257175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8" name="Google Shape;168;p47"/>
          <p:cNvSpPr>
            <a:spLocks noGrp="1"/>
          </p:cNvSpPr>
          <p:nvPr>
            <p:ph type="pic" idx="3"/>
          </p:nvPr>
        </p:nvSpPr>
        <p:spPr>
          <a:xfrm>
            <a:off x="4572000" y="0"/>
            <a:ext cx="4572000" cy="25719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laceholder-Image">
  <p:cSld name="5_Placeholder-Imag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8"/>
          <p:cNvSpPr>
            <a:spLocks noGrp="1"/>
          </p:cNvSpPr>
          <p:nvPr>
            <p:ph type="pic" idx="2"/>
          </p:nvPr>
        </p:nvSpPr>
        <p:spPr>
          <a:xfrm>
            <a:off x="1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Placeholder-Image">
  <p:cSld name="17_Placeholder-Imag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9"/>
          <p:cNvSpPr>
            <a:spLocks noGrp="1"/>
          </p:cNvSpPr>
          <p:nvPr>
            <p:ph type="pic" idx="2"/>
          </p:nvPr>
        </p:nvSpPr>
        <p:spPr>
          <a:xfrm>
            <a:off x="0" y="0"/>
            <a:ext cx="22839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3" name="Google Shape;173;p49"/>
          <p:cNvSpPr>
            <a:spLocks noGrp="1"/>
          </p:cNvSpPr>
          <p:nvPr>
            <p:ph type="pic" idx="3"/>
          </p:nvPr>
        </p:nvSpPr>
        <p:spPr>
          <a:xfrm>
            <a:off x="2288329" y="0"/>
            <a:ext cx="22839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4" name="Google Shape;174;p49"/>
          <p:cNvSpPr>
            <a:spLocks noGrp="1"/>
          </p:cNvSpPr>
          <p:nvPr>
            <p:ph type="pic" idx="4"/>
          </p:nvPr>
        </p:nvSpPr>
        <p:spPr>
          <a:xfrm>
            <a:off x="4569206" y="0"/>
            <a:ext cx="22839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5" name="Google Shape;175;p49"/>
          <p:cNvSpPr>
            <a:spLocks noGrp="1"/>
          </p:cNvSpPr>
          <p:nvPr>
            <p:ph type="pic" idx="5"/>
          </p:nvPr>
        </p:nvSpPr>
        <p:spPr>
          <a:xfrm>
            <a:off x="6857535" y="0"/>
            <a:ext cx="22839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s 1">
  <p:cSld name="Logos 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0"/>
          <p:cNvSpPr>
            <a:spLocks noGrp="1"/>
          </p:cNvSpPr>
          <p:nvPr>
            <p:ph type="pic" idx="2"/>
          </p:nvPr>
        </p:nvSpPr>
        <p:spPr>
          <a:xfrm>
            <a:off x="929172" y="2024441"/>
            <a:ext cx="2021100" cy="100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8" name="Google Shape;178;p50"/>
          <p:cNvSpPr>
            <a:spLocks noGrp="1"/>
          </p:cNvSpPr>
          <p:nvPr>
            <p:ph type="pic" idx="3"/>
          </p:nvPr>
        </p:nvSpPr>
        <p:spPr>
          <a:xfrm>
            <a:off x="3561572" y="2024441"/>
            <a:ext cx="2021100" cy="100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9" name="Google Shape;179;p50"/>
          <p:cNvSpPr>
            <a:spLocks noGrp="1"/>
          </p:cNvSpPr>
          <p:nvPr>
            <p:ph type="pic" idx="4"/>
          </p:nvPr>
        </p:nvSpPr>
        <p:spPr>
          <a:xfrm>
            <a:off x="929172" y="3280198"/>
            <a:ext cx="2021100" cy="100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0" name="Google Shape;180;p50"/>
          <p:cNvSpPr>
            <a:spLocks noGrp="1"/>
          </p:cNvSpPr>
          <p:nvPr>
            <p:ph type="pic" idx="5"/>
          </p:nvPr>
        </p:nvSpPr>
        <p:spPr>
          <a:xfrm>
            <a:off x="3561572" y="3280197"/>
            <a:ext cx="2021100" cy="100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1" name="Google Shape;181;p50"/>
          <p:cNvSpPr>
            <a:spLocks noGrp="1"/>
          </p:cNvSpPr>
          <p:nvPr>
            <p:ph type="pic" idx="6"/>
          </p:nvPr>
        </p:nvSpPr>
        <p:spPr>
          <a:xfrm>
            <a:off x="6175706" y="2024441"/>
            <a:ext cx="2021100" cy="100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2" name="Google Shape;182;p50"/>
          <p:cNvSpPr>
            <a:spLocks noGrp="1"/>
          </p:cNvSpPr>
          <p:nvPr>
            <p:ph type="pic" idx="7"/>
          </p:nvPr>
        </p:nvSpPr>
        <p:spPr>
          <a:xfrm>
            <a:off x="6175706" y="3280197"/>
            <a:ext cx="2021100" cy="10008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PTMON slide">
  <p:cSld name="3_PPTMON slide">
    <p:bg>
      <p:bgPr>
        <a:solidFill>
          <a:srgbClr val="0D1E5D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1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 l="29908"/>
          <a:stretch/>
        </p:blipFill>
        <p:spPr>
          <a:xfrm>
            <a:off x="4518422" y="5297943"/>
            <a:ext cx="1299348" cy="1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1">
            <a:hlinkClick r:id="rId4"/>
          </p:cNvPr>
          <p:cNvSpPr txBox="1"/>
          <p:nvPr/>
        </p:nvSpPr>
        <p:spPr>
          <a:xfrm>
            <a:off x="3326232" y="5297943"/>
            <a:ext cx="2018100" cy="1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Presentation template by</a:t>
            </a:r>
            <a:endParaRPr sz="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51"/>
          <p:cNvGrpSpPr/>
          <p:nvPr/>
        </p:nvGrpSpPr>
        <p:grpSpPr>
          <a:xfrm>
            <a:off x="7866962" y="155148"/>
            <a:ext cx="1116057" cy="1072754"/>
            <a:chOff x="883517" y="1672632"/>
            <a:chExt cx="3066091" cy="2947126"/>
          </a:xfrm>
        </p:grpSpPr>
        <p:pic>
          <p:nvPicPr>
            <p:cNvPr id="187" name="Google Shape;187;p5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62456" y="3267377"/>
              <a:ext cx="173442" cy="173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5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883517" y="2088438"/>
              <a:ext cx="2531320" cy="2531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5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5400000">
              <a:off x="2901923" y="1599974"/>
              <a:ext cx="975027" cy="11203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0" name="Google Shape;190;p51"/>
          <p:cNvGrpSpPr/>
          <p:nvPr/>
        </p:nvGrpSpPr>
        <p:grpSpPr>
          <a:xfrm>
            <a:off x="117747" y="4572221"/>
            <a:ext cx="465786" cy="465786"/>
            <a:chOff x="1429812" y="3299838"/>
            <a:chExt cx="820335" cy="820335"/>
          </a:xfrm>
        </p:grpSpPr>
        <p:pic>
          <p:nvPicPr>
            <p:cNvPr id="191" name="Google Shape;191;p5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1429812" y="3299838"/>
              <a:ext cx="820335" cy="820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5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27613" y="3299838"/>
              <a:ext cx="222534" cy="2225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3" name="Google Shape;193;p51"/>
          <p:cNvGrpSpPr/>
          <p:nvPr/>
        </p:nvGrpSpPr>
        <p:grpSpPr>
          <a:xfrm>
            <a:off x="160857" y="156599"/>
            <a:ext cx="940942" cy="919576"/>
            <a:chOff x="2011929" y="2497052"/>
            <a:chExt cx="1657172" cy="1619541"/>
          </a:xfrm>
        </p:grpSpPr>
        <p:pic>
          <p:nvPicPr>
            <p:cNvPr id="194" name="Google Shape;194;p5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011929" y="2850933"/>
              <a:ext cx="1246910" cy="12656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5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 rot="-5400000">
              <a:off x="2621415" y="2424394"/>
              <a:ext cx="975027" cy="11203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6" name="Google Shape;196;p5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575293" y="4572245"/>
            <a:ext cx="370473" cy="37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2_1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2"/>
          <p:cNvSpPr txBox="1">
            <a:spLocks noGrp="1"/>
          </p:cNvSpPr>
          <p:nvPr>
            <p:ph type="subTitle" idx="1"/>
          </p:nvPr>
        </p:nvSpPr>
        <p:spPr>
          <a:xfrm>
            <a:off x="3581207" y="1678400"/>
            <a:ext cx="1981500" cy="405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52"/>
          <p:cNvSpPr txBox="1">
            <a:spLocks noGrp="1"/>
          </p:cNvSpPr>
          <p:nvPr>
            <p:ph type="subTitle" idx="2"/>
          </p:nvPr>
        </p:nvSpPr>
        <p:spPr>
          <a:xfrm>
            <a:off x="6060025" y="1589600"/>
            <a:ext cx="2370600" cy="58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0" name="Google Shape;200;p52"/>
          <p:cNvSpPr txBox="1">
            <a:spLocks noGrp="1"/>
          </p:cNvSpPr>
          <p:nvPr>
            <p:ph type="subTitle" idx="3"/>
          </p:nvPr>
        </p:nvSpPr>
        <p:spPr>
          <a:xfrm>
            <a:off x="3581207" y="2163725"/>
            <a:ext cx="1981500" cy="405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52"/>
          <p:cNvSpPr txBox="1">
            <a:spLocks noGrp="1"/>
          </p:cNvSpPr>
          <p:nvPr>
            <p:ph type="subTitle" idx="4"/>
          </p:nvPr>
        </p:nvSpPr>
        <p:spPr>
          <a:xfrm>
            <a:off x="713375" y="2074925"/>
            <a:ext cx="2370600" cy="58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spcBef>
                <a:spcPts val="40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spcBef>
                <a:spcPts val="400"/>
              </a:spcBef>
              <a:spcAft>
                <a:spcPts val="0"/>
              </a:spcAft>
              <a:buSzPts val="1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2" name="Google Shape;202;p52"/>
          <p:cNvSpPr txBox="1">
            <a:spLocks noGrp="1"/>
          </p:cNvSpPr>
          <p:nvPr>
            <p:ph type="subTitle" idx="5"/>
          </p:nvPr>
        </p:nvSpPr>
        <p:spPr>
          <a:xfrm>
            <a:off x="3581207" y="2649050"/>
            <a:ext cx="1981500" cy="405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52"/>
          <p:cNvSpPr txBox="1">
            <a:spLocks noGrp="1"/>
          </p:cNvSpPr>
          <p:nvPr>
            <p:ph type="subTitle" idx="6"/>
          </p:nvPr>
        </p:nvSpPr>
        <p:spPr>
          <a:xfrm>
            <a:off x="6060025" y="2560250"/>
            <a:ext cx="2370600" cy="58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4" name="Google Shape;204;p52"/>
          <p:cNvSpPr txBox="1">
            <a:spLocks noGrp="1"/>
          </p:cNvSpPr>
          <p:nvPr>
            <p:ph type="subTitle" idx="7"/>
          </p:nvPr>
        </p:nvSpPr>
        <p:spPr>
          <a:xfrm>
            <a:off x="3581207" y="3134375"/>
            <a:ext cx="1981500" cy="405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52"/>
          <p:cNvSpPr txBox="1">
            <a:spLocks noGrp="1"/>
          </p:cNvSpPr>
          <p:nvPr>
            <p:ph type="subTitle" idx="8"/>
          </p:nvPr>
        </p:nvSpPr>
        <p:spPr>
          <a:xfrm>
            <a:off x="713375" y="3045575"/>
            <a:ext cx="2370600" cy="58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spcBef>
                <a:spcPts val="40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spcBef>
                <a:spcPts val="400"/>
              </a:spcBef>
              <a:spcAft>
                <a:spcPts val="0"/>
              </a:spcAft>
              <a:buSzPts val="1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6" name="Google Shape;206;p52"/>
          <p:cNvSpPr txBox="1">
            <a:spLocks noGrp="1"/>
          </p:cNvSpPr>
          <p:nvPr>
            <p:ph type="subTitle" idx="9"/>
          </p:nvPr>
        </p:nvSpPr>
        <p:spPr>
          <a:xfrm>
            <a:off x="3581207" y="3619700"/>
            <a:ext cx="1981500" cy="405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52"/>
          <p:cNvSpPr txBox="1">
            <a:spLocks noGrp="1"/>
          </p:cNvSpPr>
          <p:nvPr>
            <p:ph type="subTitle" idx="13"/>
          </p:nvPr>
        </p:nvSpPr>
        <p:spPr>
          <a:xfrm>
            <a:off x="6060025" y="3530900"/>
            <a:ext cx="2370600" cy="58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>
              <a:spcBef>
                <a:spcPts val="80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SzPts val="1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08" name="Google Shape;208;p52"/>
          <p:cNvSpPr txBox="1">
            <a:spLocks noGrp="1"/>
          </p:cNvSpPr>
          <p:nvPr>
            <p:ph type="subTitle" idx="14"/>
          </p:nvPr>
        </p:nvSpPr>
        <p:spPr>
          <a:xfrm>
            <a:off x="3581188" y="4105025"/>
            <a:ext cx="1981500" cy="405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None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2pPr>
            <a:lvl3pPr lvl="2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3pPr>
            <a:lvl4pPr lvl="3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4pPr>
            <a:lvl5pPr lvl="4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5pPr>
            <a:lvl6pPr lvl="5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6pPr>
            <a:lvl7pPr lvl="6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7pPr>
            <a:lvl8pPr lvl="7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8pPr>
            <a:lvl9pPr lvl="8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52"/>
          <p:cNvSpPr txBox="1">
            <a:spLocks noGrp="1"/>
          </p:cNvSpPr>
          <p:nvPr>
            <p:ph type="subTitle" idx="15"/>
          </p:nvPr>
        </p:nvSpPr>
        <p:spPr>
          <a:xfrm>
            <a:off x="713375" y="4016225"/>
            <a:ext cx="2370600" cy="583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r">
              <a:spcBef>
                <a:spcPts val="80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spcBef>
                <a:spcPts val="400"/>
              </a:spcBef>
              <a:spcAft>
                <a:spcPts val="0"/>
              </a:spcAft>
              <a:buSzPts val="1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spcBef>
                <a:spcPts val="400"/>
              </a:spcBef>
              <a:spcAft>
                <a:spcPts val="0"/>
              </a:spcAft>
              <a:buSzPts val="15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spcBef>
                <a:spcPts val="4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0" name="Google Shape;210;p52"/>
          <p:cNvSpPr txBox="1">
            <a:spLocks noGrp="1"/>
          </p:cNvSpPr>
          <p:nvPr>
            <p:ph type="title"/>
          </p:nvPr>
        </p:nvSpPr>
        <p:spPr>
          <a:xfrm>
            <a:off x="713225" y="868675"/>
            <a:ext cx="7717500" cy="546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5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Font typeface="Montserrat"/>
              <a:buNone/>
              <a:defRPr sz="21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11" name="Google Shape;211;p52"/>
          <p:cNvSpPr/>
          <p:nvPr/>
        </p:nvSpPr>
        <p:spPr>
          <a:xfrm>
            <a:off x="75" y="0"/>
            <a:ext cx="9144000" cy="57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sz="3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Montserrat"/>
              <a:buNone/>
              <a:defRPr sz="33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3"/>
          <p:cNvSpPr txBox="1"/>
          <p:nvPr/>
        </p:nvSpPr>
        <p:spPr>
          <a:xfrm>
            <a:off x="2659099" y="2075460"/>
            <a:ext cx="3825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17" name="Google Shape;217;p53"/>
          <p:cNvSpPr txBox="1"/>
          <p:nvPr/>
        </p:nvSpPr>
        <p:spPr>
          <a:xfrm>
            <a:off x="0" y="2428875"/>
            <a:ext cx="9144000" cy="6997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 dirty="0">
                <a:ln w="1587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Montserrat SemiBold"/>
                <a:cs typeface="Montserrat SemiBold"/>
                <a:sym typeface="Montserrat SemiBold"/>
              </a:rPr>
              <a:t>Волонтерская деятельность в </a:t>
            </a:r>
            <a:endParaRPr lang="ru" sz="4000" b="1" dirty="0" smtClean="0">
              <a:ln w="15875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000" b="1" dirty="0" smtClean="0">
                <a:ln w="1587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Montserrat SemiBold"/>
                <a:cs typeface="Montserrat SemiBold"/>
                <a:sym typeface="Montserrat SemiBold"/>
              </a:rPr>
              <a:t>Усть-Большерецком </a:t>
            </a:r>
            <a:r>
              <a:rPr lang="ru" sz="4000" b="1" dirty="0">
                <a:ln w="15875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Montserrat SemiBold"/>
                <a:cs typeface="Montserrat SemiBold"/>
                <a:sym typeface="Montserrat SemiBold"/>
              </a:rPr>
              <a:t>муниципальном районе</a:t>
            </a:r>
            <a:endParaRPr sz="4000" b="1" dirty="0">
              <a:ln w="15875">
                <a:solidFill>
                  <a:schemeClr val="bg1"/>
                </a:solidFill>
              </a:ln>
              <a:solidFill>
                <a:schemeClr val="accent1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n w="15875">
                <a:solidFill>
                  <a:schemeClr val="bg1"/>
                </a:solidFill>
              </a:ln>
              <a:solidFill>
                <a:schemeClr val="lt1"/>
              </a:solidFill>
              <a:latin typeface="Arial Black" panose="020B0A04020102020204" pitchFamily="34" charset="0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6" y="121444"/>
            <a:ext cx="806186" cy="1100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4"/>
          <p:cNvSpPr/>
          <p:nvPr/>
        </p:nvSpPr>
        <p:spPr>
          <a:xfrm>
            <a:off x="3778000" y="-18950"/>
            <a:ext cx="5366100" cy="516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66" name="Google Shape;366;p64"/>
          <p:cNvSpPr txBox="1"/>
          <p:nvPr/>
        </p:nvSpPr>
        <p:spPr>
          <a:xfrm>
            <a:off x="4175498" y="958925"/>
            <a:ext cx="48240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ru" sz="2400" b="1" dirty="0">
                <a:solidFill>
                  <a:srgbClr val="2A3E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Проблемы и вызовы</a:t>
            </a:r>
            <a:endParaRPr sz="2400" b="1" dirty="0">
              <a:solidFill>
                <a:srgbClr val="2A3E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367" name="Google Shape;367;p64"/>
          <p:cNvGrpSpPr/>
          <p:nvPr/>
        </p:nvGrpSpPr>
        <p:grpSpPr>
          <a:xfrm>
            <a:off x="4102031" y="1639175"/>
            <a:ext cx="4656600" cy="1427400"/>
            <a:chOff x="4102031" y="1739739"/>
            <a:chExt cx="4656600" cy="1427400"/>
          </a:xfrm>
        </p:grpSpPr>
        <p:sp>
          <p:nvSpPr>
            <p:cNvPr id="368" name="Google Shape;368;p64"/>
            <p:cNvSpPr txBox="1"/>
            <p:nvPr/>
          </p:nvSpPr>
          <p:spPr>
            <a:xfrm>
              <a:off x="4178231" y="1739739"/>
              <a:ext cx="4580400" cy="142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Одной из основных проблем является нехватка финансирования. Это ограничивает возможности и потенциал волонтерских проектов в регионе.</a:t>
              </a:r>
              <a:endParaRPr sz="1200">
                <a:solidFill>
                  <a:srgbClr val="595959"/>
                </a:solidFill>
              </a:endParaRPr>
            </a:p>
          </p:txBody>
        </p:sp>
        <p:cxnSp>
          <p:nvCxnSpPr>
            <p:cNvPr id="369" name="Google Shape;369;p64"/>
            <p:cNvCxnSpPr/>
            <p:nvPr/>
          </p:nvCxnSpPr>
          <p:spPr>
            <a:xfrm>
              <a:off x="4102031" y="2156889"/>
              <a:ext cx="0" cy="593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0" name="Google Shape;370;p64"/>
          <p:cNvGrpSpPr/>
          <p:nvPr/>
        </p:nvGrpSpPr>
        <p:grpSpPr>
          <a:xfrm>
            <a:off x="4102031" y="2894814"/>
            <a:ext cx="4656600" cy="1427400"/>
            <a:chOff x="4102031" y="2894814"/>
            <a:chExt cx="4656600" cy="1427400"/>
          </a:xfrm>
        </p:grpSpPr>
        <p:sp>
          <p:nvSpPr>
            <p:cNvPr id="371" name="Google Shape;371;p64"/>
            <p:cNvSpPr txBox="1"/>
            <p:nvPr/>
          </p:nvSpPr>
          <p:spPr>
            <a:xfrm>
              <a:off x="4178231" y="2894814"/>
              <a:ext cx="4580400" cy="142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Второй вызов — это сохранение мотивации участников. Волонтеры нуждаются в постоянной поддержке и признании их усилий.</a:t>
              </a:r>
              <a:endParaRPr sz="1200">
                <a:solidFill>
                  <a:srgbClr val="595959"/>
                </a:solidFill>
              </a:endParaRPr>
            </a:p>
          </p:txBody>
        </p:sp>
        <p:cxnSp>
          <p:nvCxnSpPr>
            <p:cNvPr id="372" name="Google Shape;372;p64"/>
            <p:cNvCxnSpPr/>
            <p:nvPr/>
          </p:nvCxnSpPr>
          <p:spPr>
            <a:xfrm>
              <a:off x="4102031" y="3311964"/>
              <a:ext cx="0" cy="5931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73" name="Google Shape;373;p64"/>
          <p:cNvSpPr txBox="1"/>
          <p:nvPr/>
        </p:nvSpPr>
        <p:spPr>
          <a:xfrm>
            <a:off x="866940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ru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12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1700" b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1700" b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4" name="Google Shape;374;p64"/>
          <p:cNvSpPr/>
          <p:nvPr/>
        </p:nvSpPr>
        <p:spPr>
          <a:xfrm rot="5400000">
            <a:off x="-2514675" y="2495800"/>
            <a:ext cx="5162400" cy="132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5" name="Google Shape;375;p64"/>
          <p:cNvSpPr/>
          <p:nvPr/>
        </p:nvSpPr>
        <p:spPr>
          <a:xfrm rot="5400000">
            <a:off x="1263400" y="2505500"/>
            <a:ext cx="5162100" cy="132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6" name="Google Shape;376;p64"/>
          <p:cNvSpPr/>
          <p:nvPr/>
        </p:nvSpPr>
        <p:spPr>
          <a:xfrm rot="10800000">
            <a:off x="50" y="0"/>
            <a:ext cx="3893100" cy="132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77" name="Google Shape;377;p64"/>
          <p:cNvSpPr/>
          <p:nvPr/>
        </p:nvSpPr>
        <p:spPr>
          <a:xfrm rot="10800000">
            <a:off x="50" y="5010550"/>
            <a:ext cx="3893100" cy="132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714151" y="915968"/>
            <a:ext cx="4415952" cy="33119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5"/>
          <p:cNvSpPr/>
          <p:nvPr/>
        </p:nvSpPr>
        <p:spPr>
          <a:xfrm>
            <a:off x="0" y="0"/>
            <a:ext cx="566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4" name="Google Shape;384;p65"/>
          <p:cNvSpPr/>
          <p:nvPr/>
        </p:nvSpPr>
        <p:spPr>
          <a:xfrm rot="-5400000">
            <a:off x="612600" y="-42450"/>
            <a:ext cx="4440600" cy="522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5" name="Google Shape;385;p65"/>
          <p:cNvSpPr txBox="1"/>
          <p:nvPr/>
        </p:nvSpPr>
        <p:spPr>
          <a:xfrm>
            <a:off x="901819" y="1029731"/>
            <a:ext cx="428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2A3E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Пути развития</a:t>
            </a:r>
            <a:endParaRPr sz="2400" b="1" dirty="0">
              <a:solidFill>
                <a:srgbClr val="2A3E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86" name="Google Shape;386;p65"/>
          <p:cNvSpPr/>
          <p:nvPr/>
        </p:nvSpPr>
        <p:spPr>
          <a:xfrm rot="5400000">
            <a:off x="6463650" y="2463150"/>
            <a:ext cx="5143500" cy="2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7" name="Google Shape;387;p65"/>
          <p:cNvSpPr txBox="1"/>
          <p:nvPr/>
        </p:nvSpPr>
        <p:spPr>
          <a:xfrm>
            <a:off x="866940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ru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1700" b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8" name="Google Shape;388;p65"/>
          <p:cNvSpPr txBox="1"/>
          <p:nvPr/>
        </p:nvSpPr>
        <p:spPr>
          <a:xfrm>
            <a:off x="938145" y="3555298"/>
            <a:ext cx="4244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Важно развивать обучающие программы для волонтеров, чтобы они получали новые навыки и более уверенно выполняли свои обязанности.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89" name="Google Shape;389;p65"/>
          <p:cNvSpPr txBox="1"/>
          <p:nvPr/>
        </p:nvSpPr>
        <p:spPr>
          <a:xfrm>
            <a:off x="938145" y="2449100"/>
            <a:ext cx="4244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Для эффективного развития волонтерства необходимо улучшить взаимодействие с местными властями и бизнесом, привлекать больше ресурсов.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65"/>
          <p:cNvSpPr/>
          <p:nvPr/>
        </p:nvSpPr>
        <p:spPr>
          <a:xfrm>
            <a:off x="432611" y="2437632"/>
            <a:ext cx="518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100" b="1">
              <a:solidFill>
                <a:srgbClr val="2A3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1" name="Google Shape;391;p65"/>
          <p:cNvSpPr/>
          <p:nvPr/>
        </p:nvSpPr>
        <p:spPr>
          <a:xfrm>
            <a:off x="432611" y="3543826"/>
            <a:ext cx="518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100" b="1">
              <a:solidFill>
                <a:srgbClr val="2A3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011" y="351450"/>
            <a:ext cx="3238747" cy="43183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6"/>
          <p:cNvSpPr txBox="1"/>
          <p:nvPr/>
        </p:nvSpPr>
        <p:spPr>
          <a:xfrm>
            <a:off x="1957584" y="2075460"/>
            <a:ext cx="5228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97" name="Google Shape;397;p66"/>
          <p:cNvSpPr txBox="1"/>
          <p:nvPr/>
        </p:nvSpPr>
        <p:spPr>
          <a:xfrm>
            <a:off x="566119" y="1925325"/>
            <a:ext cx="7455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Завершающие размышления</a:t>
            </a:r>
            <a:br>
              <a:rPr lang="ru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30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Волонтерская деятельность в Усть-Большерецком районе остается важной частью местного сообщества. Она не только улучшает жизнь людей, но и укрепляет гражданскую ответственность, формируя образ заботливого общества. Продолжается поиск путей для улучшения и расширения инициатив.</a:t>
            </a:r>
            <a:endParaRPr sz="3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4"/>
          <p:cNvSpPr/>
          <p:nvPr/>
        </p:nvSpPr>
        <p:spPr>
          <a:xfrm rot="10800000">
            <a:off x="4764275" y="3"/>
            <a:ext cx="43767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4" name="Google Shape;224;p54"/>
          <p:cNvSpPr/>
          <p:nvPr/>
        </p:nvSpPr>
        <p:spPr>
          <a:xfrm rot="5400000">
            <a:off x="6482100" y="2519525"/>
            <a:ext cx="51909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5" name="Google Shape;225;p54"/>
          <p:cNvSpPr/>
          <p:nvPr/>
        </p:nvSpPr>
        <p:spPr>
          <a:xfrm rot="10800000">
            <a:off x="4764275" y="5023878"/>
            <a:ext cx="43767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54"/>
          <p:cNvSpPr/>
          <p:nvPr/>
        </p:nvSpPr>
        <p:spPr>
          <a:xfrm>
            <a:off x="0" y="2174775"/>
            <a:ext cx="4776000" cy="298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54"/>
          <p:cNvSpPr txBox="1"/>
          <p:nvPr/>
        </p:nvSpPr>
        <p:spPr>
          <a:xfrm>
            <a:off x="208099" y="3325388"/>
            <a:ext cx="43767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Волонтерство существенно улучшает качество жизни в Усть-Большерецком районе. Оно способствует сплоченности сообщества, предоставляя поддержку социальным, образовательным и экологическим инициативам. Наш анализ направлен на понимание вклада этих важных гражданских усилий.</a:t>
            </a:r>
            <a:endParaRPr sz="12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8" name="Google Shape;228;p54"/>
          <p:cNvSpPr/>
          <p:nvPr/>
        </p:nvSpPr>
        <p:spPr>
          <a:xfrm>
            <a:off x="-25" y="0"/>
            <a:ext cx="4776000" cy="22053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54"/>
          <p:cNvSpPr txBox="1"/>
          <p:nvPr/>
        </p:nvSpPr>
        <p:spPr>
          <a:xfrm>
            <a:off x="208099" y="945750"/>
            <a:ext cx="43767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2A3E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Важность волонтерства для сообщества</a:t>
            </a:r>
            <a:endParaRPr sz="2400" b="1" dirty="0">
              <a:solidFill>
                <a:srgbClr val="2A3E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30" name="Google Shape;230;p54"/>
          <p:cNvSpPr txBox="1"/>
          <p:nvPr/>
        </p:nvSpPr>
        <p:spPr>
          <a:xfrm>
            <a:off x="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ru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1" name="Google Shape;231;p54"/>
          <p:cNvSpPr/>
          <p:nvPr/>
        </p:nvSpPr>
        <p:spPr>
          <a:xfrm rot="5400000">
            <a:off x="2235356" y="2519525"/>
            <a:ext cx="51909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00" y="142381"/>
            <a:ext cx="6334260" cy="4750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5"/>
          <p:cNvSpPr/>
          <p:nvPr/>
        </p:nvSpPr>
        <p:spPr>
          <a:xfrm rot="-5400000">
            <a:off x="-545736" y="545651"/>
            <a:ext cx="5149500" cy="40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55"/>
          <p:cNvSpPr/>
          <p:nvPr/>
        </p:nvSpPr>
        <p:spPr>
          <a:xfrm rot="-5400000">
            <a:off x="4028225" y="29825"/>
            <a:ext cx="5149500" cy="50898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55"/>
          <p:cNvSpPr txBox="1"/>
          <p:nvPr/>
        </p:nvSpPr>
        <p:spPr>
          <a:xfrm>
            <a:off x="866940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ru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1700" b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55"/>
          <p:cNvSpPr txBox="1"/>
          <p:nvPr/>
        </p:nvSpPr>
        <p:spPr>
          <a:xfrm>
            <a:off x="4299949" y="1486500"/>
            <a:ext cx="4605000" cy="21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2A3E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Исторические аспекты</a:t>
            </a:r>
            <a:endParaRPr sz="2400" b="1" dirty="0">
              <a:solidFill>
                <a:srgbClr val="2A3E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2A3E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2A3E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Зарождение волонтерства</a:t>
            </a:r>
            <a:endParaRPr sz="1500" dirty="0">
              <a:solidFill>
                <a:srgbClr val="2A3E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2A3E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Волонтерское движение начало активно развиваться в 2000-е годы, когда местные жители стали объединяться для помощи социально незащищенным слоям населения.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2A3E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Развитие инициатив</a:t>
            </a:r>
            <a:endParaRPr sz="1000" dirty="0">
              <a:solidFill>
                <a:srgbClr val="2A3E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dirty="0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500" dirty="0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течением времени волонтеры стали участвовать в образовательных и культурных проектах. Это расширило сферу их деятельности, усиливая общественную поддержку.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1" name="Google Shape;241;p55"/>
          <p:cNvSpPr/>
          <p:nvPr/>
        </p:nvSpPr>
        <p:spPr>
          <a:xfrm rot="5400000">
            <a:off x="1450069" y="2502300"/>
            <a:ext cx="51375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2" name="Google Shape;242;p55"/>
          <p:cNvSpPr/>
          <p:nvPr/>
        </p:nvSpPr>
        <p:spPr>
          <a:xfrm rot="5400000">
            <a:off x="-2502225" y="2508169"/>
            <a:ext cx="51375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021114" y="367769"/>
            <a:ext cx="5730557" cy="4297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6"/>
          <p:cNvSpPr/>
          <p:nvPr/>
        </p:nvSpPr>
        <p:spPr>
          <a:xfrm>
            <a:off x="0" y="0"/>
            <a:ext cx="56658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56"/>
          <p:cNvSpPr/>
          <p:nvPr/>
        </p:nvSpPr>
        <p:spPr>
          <a:xfrm rot="-5400000">
            <a:off x="612600" y="-42450"/>
            <a:ext cx="4440600" cy="522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0" name="Google Shape;250;p56"/>
          <p:cNvSpPr txBox="1"/>
          <p:nvPr/>
        </p:nvSpPr>
        <p:spPr>
          <a:xfrm>
            <a:off x="901819" y="1029731"/>
            <a:ext cx="4280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2A3E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Ключевые сферы деятельности</a:t>
            </a:r>
            <a:endParaRPr sz="2400" b="1" dirty="0">
              <a:solidFill>
                <a:srgbClr val="2A3E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51" name="Google Shape;251;p56"/>
          <p:cNvSpPr/>
          <p:nvPr/>
        </p:nvSpPr>
        <p:spPr>
          <a:xfrm rot="5400000">
            <a:off x="6463650" y="2463150"/>
            <a:ext cx="5143500" cy="21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56"/>
          <p:cNvSpPr txBox="1"/>
          <p:nvPr/>
        </p:nvSpPr>
        <p:spPr>
          <a:xfrm>
            <a:off x="866940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ru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1700" b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3" name="Google Shape;253;p56"/>
          <p:cNvSpPr txBox="1"/>
          <p:nvPr/>
        </p:nvSpPr>
        <p:spPr>
          <a:xfrm>
            <a:off x="938145" y="3555298"/>
            <a:ext cx="4244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Экологические проекты направлены на очистку территорий, посадку деревьев и информирование населения о важности охраны окружающей среды. В этих инициатив участвуют многие жители района.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4" name="Google Shape;254;p56"/>
          <p:cNvSpPr txBox="1"/>
          <p:nvPr/>
        </p:nvSpPr>
        <p:spPr>
          <a:xfrm>
            <a:off x="938145" y="2449100"/>
            <a:ext cx="4244400" cy="3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Социальные инициативы включают помощь ветеранам, пожилым людям и инвалидам. Они также организуют мероприятия для детей из малообеспеченных </a:t>
            </a:r>
            <a:r>
              <a:rPr lang="ru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семей.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5" name="Google Shape;255;p56"/>
          <p:cNvSpPr/>
          <p:nvPr/>
        </p:nvSpPr>
        <p:spPr>
          <a:xfrm>
            <a:off x="432611" y="2437632"/>
            <a:ext cx="518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2100" b="1">
              <a:solidFill>
                <a:srgbClr val="2A3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6" name="Google Shape;256;p56"/>
          <p:cNvSpPr/>
          <p:nvPr/>
        </p:nvSpPr>
        <p:spPr>
          <a:xfrm>
            <a:off x="432611" y="3543826"/>
            <a:ext cx="51840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00" b="1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2100" b="1">
              <a:solidFill>
                <a:srgbClr val="2A3E5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641" y="304959"/>
            <a:ext cx="3365318" cy="448709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7"/>
          <p:cNvSpPr/>
          <p:nvPr/>
        </p:nvSpPr>
        <p:spPr>
          <a:xfrm>
            <a:off x="0" y="4692656"/>
            <a:ext cx="9144000" cy="4509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2" name="Google Shape;262;p57"/>
          <p:cNvSpPr/>
          <p:nvPr/>
        </p:nvSpPr>
        <p:spPr>
          <a:xfrm>
            <a:off x="486600" y="1205531"/>
            <a:ext cx="3842100" cy="23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2300" b="1" dirty="0" smtClean="0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  <a:t>более 60</a:t>
            </a:r>
            <a:endParaRPr sz="2300" b="1" dirty="0">
              <a:solidFill>
                <a:srgbClr val="2A3E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500" b="1" dirty="0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3100" b="1" dirty="0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3100" b="1" dirty="0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волонтеров</a:t>
            </a:r>
            <a:r>
              <a:rPr lang="ru" sz="14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ru" sz="1400" dirty="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600" dirty="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3" name="Google Shape;263;p57"/>
          <p:cNvSpPr txBox="1"/>
          <p:nvPr/>
        </p:nvSpPr>
        <p:spPr>
          <a:xfrm>
            <a:off x="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ru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4" name="Google Shape;264;p57"/>
          <p:cNvSpPr txBox="1"/>
          <p:nvPr/>
        </p:nvSpPr>
        <p:spPr>
          <a:xfrm>
            <a:off x="4815300" y="2213869"/>
            <a:ext cx="3842100" cy="3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районе около </a:t>
            </a:r>
            <a:r>
              <a:rPr lang="ru" sz="12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60 </a:t>
            </a: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активных волонтеров. Их вклад изменяет жизнь общества к лучшему. Эта активность является важным компонентом социального благополучия района.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9"/>
          <p:cNvSpPr/>
          <p:nvPr/>
        </p:nvSpPr>
        <p:spPr>
          <a:xfrm>
            <a:off x="4419137" y="2404137"/>
            <a:ext cx="314700" cy="310200"/>
          </a:xfrm>
          <a:prstGeom prst="donut">
            <a:avLst>
              <a:gd name="adj" fmla="val 14347"/>
            </a:avLst>
          </a:prstGeom>
          <a:solidFill>
            <a:srgbClr val="1C335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91" name="Google Shape;291;p59"/>
          <p:cNvSpPr/>
          <p:nvPr/>
        </p:nvSpPr>
        <p:spPr>
          <a:xfrm>
            <a:off x="4419137" y="3427982"/>
            <a:ext cx="314700" cy="310200"/>
          </a:xfrm>
          <a:prstGeom prst="donut">
            <a:avLst>
              <a:gd name="adj" fmla="val 14347"/>
            </a:avLst>
          </a:prstGeom>
          <a:solidFill>
            <a:srgbClr val="1C335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92" name="Google Shape;292;p59"/>
          <p:cNvSpPr/>
          <p:nvPr/>
        </p:nvSpPr>
        <p:spPr>
          <a:xfrm>
            <a:off x="4419137" y="4451814"/>
            <a:ext cx="314700" cy="310200"/>
          </a:xfrm>
          <a:prstGeom prst="donut">
            <a:avLst>
              <a:gd name="adj" fmla="val 14347"/>
            </a:avLst>
          </a:prstGeom>
          <a:solidFill>
            <a:srgbClr val="1C335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93" name="Google Shape;293;p59"/>
          <p:cNvSpPr/>
          <p:nvPr/>
        </p:nvSpPr>
        <p:spPr>
          <a:xfrm>
            <a:off x="4419137" y="1380318"/>
            <a:ext cx="314700" cy="310200"/>
          </a:xfrm>
          <a:prstGeom prst="donut">
            <a:avLst>
              <a:gd name="adj" fmla="val 14347"/>
            </a:avLst>
          </a:prstGeom>
          <a:solidFill>
            <a:srgbClr val="1C3355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2A3E5C"/>
              </a:solidFill>
            </a:endParaRPr>
          </a:p>
        </p:txBody>
      </p:sp>
      <p:cxnSp>
        <p:nvCxnSpPr>
          <p:cNvPr id="294" name="Google Shape;294;p59"/>
          <p:cNvCxnSpPr>
            <a:stCxn id="293" idx="4"/>
            <a:endCxn id="290" idx="0"/>
          </p:cNvCxnSpPr>
          <p:nvPr/>
        </p:nvCxnSpPr>
        <p:spPr>
          <a:xfrm>
            <a:off x="4576487" y="1690518"/>
            <a:ext cx="0" cy="713700"/>
          </a:xfrm>
          <a:prstGeom prst="straightConnector1">
            <a:avLst/>
          </a:prstGeom>
          <a:noFill/>
          <a:ln w="19050" cap="flat" cmpd="sng">
            <a:solidFill>
              <a:srgbClr val="6B4D4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95" name="Google Shape;295;p59"/>
          <p:cNvCxnSpPr>
            <a:stCxn id="290" idx="4"/>
            <a:endCxn id="291" idx="0"/>
          </p:cNvCxnSpPr>
          <p:nvPr/>
        </p:nvCxnSpPr>
        <p:spPr>
          <a:xfrm>
            <a:off x="4576487" y="2714337"/>
            <a:ext cx="0" cy="713700"/>
          </a:xfrm>
          <a:prstGeom prst="straightConnector1">
            <a:avLst/>
          </a:prstGeom>
          <a:noFill/>
          <a:ln w="19050" cap="flat" cmpd="sng">
            <a:solidFill>
              <a:srgbClr val="6B4D4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96" name="Google Shape;296;p59"/>
          <p:cNvCxnSpPr>
            <a:stCxn id="291" idx="4"/>
            <a:endCxn id="292" idx="0"/>
          </p:cNvCxnSpPr>
          <p:nvPr/>
        </p:nvCxnSpPr>
        <p:spPr>
          <a:xfrm>
            <a:off x="4576487" y="3738182"/>
            <a:ext cx="0" cy="713700"/>
          </a:xfrm>
          <a:prstGeom prst="straightConnector1">
            <a:avLst/>
          </a:prstGeom>
          <a:noFill/>
          <a:ln w="19050" cap="flat" cmpd="sng">
            <a:solidFill>
              <a:srgbClr val="6B4D4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97" name="Google Shape;297;p59"/>
          <p:cNvSpPr txBox="1"/>
          <p:nvPr/>
        </p:nvSpPr>
        <p:spPr>
          <a:xfrm>
            <a:off x="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ru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7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8" name="Google Shape;298;p59"/>
          <p:cNvSpPr/>
          <p:nvPr/>
        </p:nvSpPr>
        <p:spPr>
          <a:xfrm>
            <a:off x="338381" y="1394813"/>
            <a:ext cx="3822600" cy="1209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9" name="Google Shape;299;p59"/>
          <p:cNvSpPr/>
          <p:nvPr/>
        </p:nvSpPr>
        <p:spPr>
          <a:xfrm>
            <a:off x="3242231" y="1394813"/>
            <a:ext cx="918600" cy="12093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0" name="Google Shape;300;p59"/>
          <p:cNvSpPr txBox="1"/>
          <p:nvPr/>
        </p:nvSpPr>
        <p:spPr>
          <a:xfrm>
            <a:off x="387150" y="1849425"/>
            <a:ext cx="2855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Руководящие комитеты организуют и координируют действия. Их задача — определение приоритетов и распределение ресурсов по проектам.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01" name="Google Shape;301;p59"/>
          <p:cNvSpPr/>
          <p:nvPr/>
        </p:nvSpPr>
        <p:spPr>
          <a:xfrm>
            <a:off x="5037075" y="1842019"/>
            <a:ext cx="3739200" cy="1209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59"/>
          <p:cNvSpPr/>
          <p:nvPr/>
        </p:nvSpPr>
        <p:spPr>
          <a:xfrm>
            <a:off x="5037113" y="1842019"/>
            <a:ext cx="918600" cy="12093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3" name="Google Shape;303;p59"/>
          <p:cNvSpPr txBox="1"/>
          <p:nvPr/>
        </p:nvSpPr>
        <p:spPr>
          <a:xfrm>
            <a:off x="5955787" y="2275479"/>
            <a:ext cx="2855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Рабочие группы занимаются непосредственным выполнением задач. Они проводят основные мероприятия и поддерживают инициативы на местах.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04" name="Google Shape;304;p59"/>
          <p:cNvSpPr/>
          <p:nvPr/>
        </p:nvSpPr>
        <p:spPr>
          <a:xfrm>
            <a:off x="338419" y="3139594"/>
            <a:ext cx="3822600" cy="1209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5" name="Google Shape;305;p59"/>
          <p:cNvSpPr/>
          <p:nvPr/>
        </p:nvSpPr>
        <p:spPr>
          <a:xfrm>
            <a:off x="3242344" y="3139594"/>
            <a:ext cx="918600" cy="12093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6" name="Google Shape;306;p59"/>
          <p:cNvSpPr txBox="1"/>
          <p:nvPr/>
        </p:nvSpPr>
        <p:spPr>
          <a:xfrm>
            <a:off x="369600" y="3594206"/>
            <a:ext cx="2855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Команды поддержки охватывают логистическую и административную работу. Они отвечают за связь между участниками и координацию ресурсов.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07" name="Google Shape;307;p59"/>
          <p:cNvSpPr/>
          <p:nvPr/>
        </p:nvSpPr>
        <p:spPr>
          <a:xfrm>
            <a:off x="5037075" y="3601294"/>
            <a:ext cx="3739200" cy="1209300"/>
          </a:xfrm>
          <a:prstGeom prst="rect">
            <a:avLst/>
          </a:prstGeom>
          <a:solidFill>
            <a:srgbClr val="F2F2F2"/>
          </a:solidFill>
          <a:ln w="9525" cap="flat" cmpd="sng">
            <a:solidFill>
              <a:srgbClr val="F2F2F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8" name="Google Shape;308;p59"/>
          <p:cNvSpPr/>
          <p:nvPr/>
        </p:nvSpPr>
        <p:spPr>
          <a:xfrm>
            <a:off x="5037075" y="3601294"/>
            <a:ext cx="918600" cy="1209300"/>
          </a:xfrm>
          <a:prstGeom prst="rect">
            <a:avLst/>
          </a:prstGeom>
          <a:solidFill>
            <a:srgbClr val="E2E2E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p59"/>
          <p:cNvSpPr txBox="1"/>
          <p:nvPr/>
        </p:nvSpPr>
        <p:spPr>
          <a:xfrm>
            <a:off x="5955787" y="4035496"/>
            <a:ext cx="2855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Партнеры помогают расширить возможности и улучшить результаты. </a:t>
            </a:r>
            <a:endParaRPr sz="1100" dirty="0">
              <a:solidFill>
                <a:schemeClr val="dk1"/>
              </a:solidFill>
            </a:endParaRPr>
          </a:p>
        </p:txBody>
      </p:sp>
      <p:sp>
        <p:nvSpPr>
          <p:cNvPr id="310" name="Google Shape;310;p59"/>
          <p:cNvSpPr txBox="1"/>
          <p:nvPr/>
        </p:nvSpPr>
        <p:spPr>
          <a:xfrm>
            <a:off x="298950" y="362119"/>
            <a:ext cx="854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1C3354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Структура волонтерских организаций</a:t>
            </a:r>
            <a:endParaRPr sz="2400" b="1" dirty="0">
              <a:solidFill>
                <a:srgbClr val="1C3354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0"/>
          <p:cNvSpPr/>
          <p:nvPr/>
        </p:nvSpPr>
        <p:spPr>
          <a:xfrm>
            <a:off x="0" y="-34050"/>
            <a:ext cx="9144000" cy="13779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850" y="1915014"/>
            <a:ext cx="376800" cy="30144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60"/>
          <p:cNvSpPr txBox="1"/>
          <p:nvPr/>
        </p:nvSpPr>
        <p:spPr>
          <a:xfrm>
            <a:off x="1034306" y="1950281"/>
            <a:ext cx="2896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2A3E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Увеличение участия</a:t>
            </a:r>
            <a:endParaRPr sz="1400">
              <a:solidFill>
                <a:srgbClr val="2A3E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8" name="Google Shape;318;p60"/>
          <p:cNvSpPr txBox="1"/>
          <p:nvPr/>
        </p:nvSpPr>
        <p:spPr>
          <a:xfrm>
            <a:off x="520071" y="2417442"/>
            <a:ext cx="36747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 каждым годом число волонтеров растет. Это способствовало большему охвату и более значительным проектам, чем когда-либо.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9" name="Google Shape;319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2894" y="1883784"/>
            <a:ext cx="318413" cy="3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60"/>
          <p:cNvSpPr txBox="1"/>
          <p:nvPr/>
        </p:nvSpPr>
        <p:spPr>
          <a:xfrm>
            <a:off x="5263145" y="1950281"/>
            <a:ext cx="2896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2A3E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Экологические улучшения</a:t>
            </a:r>
            <a:endParaRPr sz="1400">
              <a:solidFill>
                <a:srgbClr val="2A3E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1" name="Google Shape;321;p60"/>
          <p:cNvSpPr txBox="1"/>
          <p:nvPr/>
        </p:nvSpPr>
        <p:spPr>
          <a:xfrm>
            <a:off x="4748921" y="2417442"/>
            <a:ext cx="36747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Волонтеры помогли восстановить множество природных зон. Их усилия способствовали улучшению окружающей среды района.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2" name="Google Shape;322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849" y="3596599"/>
            <a:ext cx="376800" cy="30144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60"/>
          <p:cNvSpPr txBox="1"/>
          <p:nvPr/>
        </p:nvSpPr>
        <p:spPr>
          <a:xfrm>
            <a:off x="1034306" y="3631856"/>
            <a:ext cx="2896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2A3E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Образовательные программы</a:t>
            </a:r>
            <a:endParaRPr sz="1400">
              <a:solidFill>
                <a:srgbClr val="2A3E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4" name="Google Shape;324;p60"/>
          <p:cNvSpPr txBox="1"/>
          <p:nvPr/>
        </p:nvSpPr>
        <p:spPr>
          <a:xfrm>
            <a:off x="520070" y="4102327"/>
            <a:ext cx="36747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Поддержка детских образовательных программ привела к повышению успеваемости детей из малообеспеченных семей.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25" name="Google Shape;325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43700" y="3579852"/>
            <a:ext cx="376800" cy="33493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60"/>
          <p:cNvSpPr txBox="1"/>
          <p:nvPr/>
        </p:nvSpPr>
        <p:spPr>
          <a:xfrm>
            <a:off x="5263145" y="3631856"/>
            <a:ext cx="2896800" cy="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>
                <a:solidFill>
                  <a:srgbClr val="2A3E5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Социальная поддержка</a:t>
            </a:r>
            <a:endParaRPr sz="1400">
              <a:solidFill>
                <a:srgbClr val="2A3E5C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7" name="Google Shape;327;p60"/>
          <p:cNvSpPr txBox="1"/>
          <p:nvPr/>
        </p:nvSpPr>
        <p:spPr>
          <a:xfrm>
            <a:off x="4748921" y="4102327"/>
            <a:ext cx="3674700" cy="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Социальные инициативы обеспечили необходимую поддержку людям, которым трудно добираться до социальных услуг.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" name="Google Shape;328;p60"/>
          <p:cNvSpPr txBox="1"/>
          <p:nvPr/>
        </p:nvSpPr>
        <p:spPr>
          <a:xfrm>
            <a:off x="8669219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ru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9" name="Google Shape;329;p60"/>
          <p:cNvSpPr txBox="1"/>
          <p:nvPr/>
        </p:nvSpPr>
        <p:spPr>
          <a:xfrm>
            <a:off x="424125" y="419438"/>
            <a:ext cx="8295900" cy="47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2A3E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Основные достижения</a:t>
            </a:r>
            <a:endParaRPr sz="2400" b="1" dirty="0">
              <a:solidFill>
                <a:srgbClr val="2A3E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1"/>
          <p:cNvSpPr txBox="1"/>
          <p:nvPr/>
        </p:nvSpPr>
        <p:spPr>
          <a:xfrm>
            <a:off x="299419" y="1589213"/>
            <a:ext cx="4779900" cy="22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  <a:t>Никто не может сделать всё, но каждый может сделать что-то.</a:t>
            </a:r>
            <a:endParaRPr sz="1900" b="1" i="0" u="none" strike="noStrike" cap="none">
              <a:solidFill>
                <a:srgbClr val="2A3E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i="0" u="none" strike="noStrike" cap="none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100" b="1" i="0" u="none" strike="noStrike" cap="none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100" i="1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неизвестный автор</a:t>
            </a:r>
            <a:endParaRPr sz="1100" i="1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2A3E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5" name="Google Shape;335;p61"/>
          <p:cNvSpPr txBox="1"/>
          <p:nvPr/>
        </p:nvSpPr>
        <p:spPr>
          <a:xfrm>
            <a:off x="410682" y="3540825"/>
            <a:ext cx="4668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36" name="Google Shape;33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419" y="959756"/>
            <a:ext cx="515156" cy="515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2388" y="797213"/>
            <a:ext cx="2254688" cy="28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61"/>
          <p:cNvSpPr txBox="1"/>
          <p:nvPr/>
        </p:nvSpPr>
        <p:spPr>
          <a:xfrm>
            <a:off x="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ru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9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63"/>
          <p:cNvSpPr/>
          <p:nvPr/>
        </p:nvSpPr>
        <p:spPr>
          <a:xfrm rot="-5400000">
            <a:off x="-545736" y="545651"/>
            <a:ext cx="5149500" cy="405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63"/>
          <p:cNvSpPr/>
          <p:nvPr/>
        </p:nvSpPr>
        <p:spPr>
          <a:xfrm rot="-5400000">
            <a:off x="4028225" y="29825"/>
            <a:ext cx="5149500" cy="50898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Google Shape;356;p63"/>
          <p:cNvSpPr txBox="1"/>
          <p:nvPr/>
        </p:nvSpPr>
        <p:spPr>
          <a:xfrm>
            <a:off x="8669400" y="4768875"/>
            <a:ext cx="474000" cy="11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</a:pPr>
            <a:r>
              <a:rPr lang="ru" sz="1700" b="1">
                <a:solidFill>
                  <a:srgbClr val="D9D9D9"/>
                </a:solidFill>
                <a:latin typeface="Roboto"/>
                <a:ea typeface="Roboto"/>
                <a:cs typeface="Roboto"/>
                <a:sym typeface="Roboto"/>
              </a:rPr>
              <a:t>11</a:t>
            </a:r>
            <a:endParaRPr sz="1700">
              <a:solidFill>
                <a:srgbClr val="D9D9D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600"/>
              <a:buNone/>
            </a:pPr>
            <a:endParaRPr sz="1700" b="1">
              <a:solidFill>
                <a:srgbClr val="D9D9D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63"/>
          <p:cNvSpPr txBox="1"/>
          <p:nvPr/>
        </p:nvSpPr>
        <p:spPr>
          <a:xfrm>
            <a:off x="4299949" y="1486500"/>
            <a:ext cx="4605000" cy="21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rgbClr val="2A3E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Значимость волонтерства</a:t>
            </a:r>
            <a:endParaRPr sz="2400" b="1" dirty="0">
              <a:solidFill>
                <a:srgbClr val="2A3E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2A3E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2A3E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Социальное влияние</a:t>
            </a:r>
            <a:endParaRPr sz="1500" dirty="0">
              <a:solidFill>
                <a:srgbClr val="2A3E5C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rgbClr val="2A3E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Волонтерство укрепляет социальные связи и чувство единства. Оно способствует общественной солидарности и улучшает качество жизни.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2A3E5C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Личностное развитие</a:t>
            </a:r>
            <a:endParaRPr sz="1000" b="1" dirty="0">
              <a:solidFill>
                <a:srgbClr val="2A3E5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1500" b="1" dirty="0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  <a:t/>
            </a:r>
            <a:br>
              <a:rPr lang="ru" sz="1500" b="1" dirty="0">
                <a:solidFill>
                  <a:srgbClr val="2A3E5C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ru" sz="1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Волонтеры развивают навыки общения и управления временем. Они получают опыт, который помогает им в личной и профессиональной жизни.</a:t>
            </a:r>
            <a:endParaRPr sz="12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Google Shape;358;p63"/>
          <p:cNvSpPr/>
          <p:nvPr/>
        </p:nvSpPr>
        <p:spPr>
          <a:xfrm rot="5400000">
            <a:off x="1450069" y="2502300"/>
            <a:ext cx="51375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Google Shape;359;p63"/>
          <p:cNvSpPr/>
          <p:nvPr/>
        </p:nvSpPr>
        <p:spPr>
          <a:xfrm rot="5400000">
            <a:off x="-2502225" y="2508169"/>
            <a:ext cx="5137500" cy="13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97" y="341098"/>
            <a:ext cx="3320833" cy="44277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418</Words>
  <Application>Microsoft Office PowerPoint</Application>
  <PresentationFormat>Экран (16:9)</PresentationFormat>
  <Paragraphs>69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Montserrat</vt:lpstr>
      <vt:lpstr>Roboto</vt:lpstr>
      <vt:lpstr>Montserrat Medium</vt:lpstr>
      <vt:lpstr>Montserrat SemiBold</vt:lpstr>
      <vt:lpstr>Arial</vt:lpstr>
      <vt:lpstr>Arial Black</vt:lpstr>
      <vt:lpstr>Simple Light</vt:lpstr>
      <vt:lpstr>Default Theme</vt:lpstr>
      <vt:lpstr>Default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Админ</cp:lastModifiedBy>
  <cp:revision>7</cp:revision>
  <dcterms:modified xsi:type="dcterms:W3CDTF">2024-10-03T22:40:22Z</dcterms:modified>
</cp:coreProperties>
</file>