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7" r:id="rId11"/>
    <p:sldId id="265" r:id="rId12"/>
    <p:sldId id="264" r:id="rId13"/>
    <p:sldId id="266" r:id="rId14"/>
    <p:sldId id="268" r:id="rId15"/>
    <p:sldId id="269" r:id="rId16"/>
    <p:sldId id="270" r:id="rId17"/>
    <p:sldId id="271" r:id="rId18"/>
    <p:sldId id="277" r:id="rId19"/>
    <p:sldId id="279" r:id="rId20"/>
    <p:sldId id="278" r:id="rId21"/>
    <p:sldId id="276" r:id="rId22"/>
    <p:sldId id="280" r:id="rId23"/>
    <p:sldId id="272" r:id="rId24"/>
    <p:sldId id="273" r:id="rId25"/>
    <p:sldId id="275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96" y="-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FCD5-2A6F-4A8D-BDA9-30FD9C8C22CD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FC94-DEA8-4657-BCDB-39626525D4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90886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FCD5-2A6F-4A8D-BDA9-30FD9C8C22CD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FC94-DEA8-4657-BCDB-39626525D4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45796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FCD5-2A6F-4A8D-BDA9-30FD9C8C22CD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FC94-DEA8-4657-BCDB-39626525D4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35587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FCD5-2A6F-4A8D-BDA9-30FD9C8C22CD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FC94-DEA8-4657-BCDB-39626525D4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795753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FCD5-2A6F-4A8D-BDA9-30FD9C8C22CD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FC94-DEA8-4657-BCDB-39626525D4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11619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FCD5-2A6F-4A8D-BDA9-30FD9C8C22CD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FC94-DEA8-4657-BCDB-39626525D4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83774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FCD5-2A6F-4A8D-BDA9-30FD9C8C22CD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FC94-DEA8-4657-BCDB-39626525D4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77993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FCD5-2A6F-4A8D-BDA9-30FD9C8C22CD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FC94-DEA8-4657-BCDB-39626525D4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359626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FCD5-2A6F-4A8D-BDA9-30FD9C8C22CD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FC94-DEA8-4657-BCDB-39626525D4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79105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FCD5-2A6F-4A8D-BDA9-30FD9C8C22CD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FC94-DEA8-4657-BCDB-39626525D4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78786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FCD5-2A6F-4A8D-BDA9-30FD9C8C22CD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FC94-DEA8-4657-BCDB-39626525D4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11724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FCD5-2A6F-4A8D-BDA9-30FD9C8C22CD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FC94-DEA8-4657-BCDB-39626525D4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0199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FCD5-2A6F-4A8D-BDA9-30FD9C8C22CD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FC94-DEA8-4657-BCDB-39626525D4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87447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FCD5-2A6F-4A8D-BDA9-30FD9C8C22CD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FC94-DEA8-4657-BCDB-39626525D4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2210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FCD5-2A6F-4A8D-BDA9-30FD9C8C22CD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FC94-DEA8-4657-BCDB-39626525D4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64729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FCD5-2A6F-4A8D-BDA9-30FD9C8C22CD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FC94-DEA8-4657-BCDB-39626525D4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52581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FCD5-2A6F-4A8D-BDA9-30FD9C8C22CD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FC94-DEA8-4657-BCDB-39626525D4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06532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75DFCD5-2A6F-4A8D-BDA9-30FD9C8C22CD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CFC94-DEA8-4657-BCDB-39626525D4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336380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&#1089;&#1090;&#1072;&#1090;&#1091;&#1089;-&#1086;&#1085;&#1083;&#1072;&#1081;&#1085;.&#1088;&#1092;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vk.com/kkurskcsonba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1EC8FF5-153F-31B1-D663-97D78B102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584" y="0"/>
            <a:ext cx="6678831" cy="500912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7385608-04B0-E4B0-BF96-842F78760F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89" y="204876"/>
            <a:ext cx="1917509" cy="135663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CC37A2E-6CC1-B2C2-E78D-E6924DEB61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3432" y="3429000"/>
            <a:ext cx="10200721" cy="3224124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МИР АКТИВНОГО ДОЛГОЛЕТИЯ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Компьютерный клуб  «</a:t>
            </a:r>
            <a:r>
              <a:rPr lang="en-US" sz="3200" dirty="0"/>
              <a:t>Enter</a:t>
            </a:r>
            <a:r>
              <a:rPr lang="ru-RU" sz="3200" dirty="0"/>
              <a:t>»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0509C3A-B994-3AC8-2D4A-38F94AC5F6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8172" y="5631468"/>
            <a:ext cx="8825658" cy="861420"/>
          </a:xfrm>
        </p:spPr>
        <p:txBody>
          <a:bodyPr>
            <a:normAutofit fontScale="92500"/>
          </a:bodyPr>
          <a:lstStyle/>
          <a:p>
            <a:pPr algn="ctr"/>
            <a:r>
              <a:rPr lang="en-US" dirty="0"/>
              <a:t> </a:t>
            </a:r>
            <a:r>
              <a:rPr lang="ru-RU" dirty="0"/>
              <a:t>Комплексный центр социального обслуживания населения</a:t>
            </a:r>
          </a:p>
          <a:p>
            <a:pPr algn="ctr"/>
            <a:r>
              <a:rPr lang="ru-RU" dirty="0"/>
              <a:t>Балахнинского муниципального округа </a:t>
            </a:r>
          </a:p>
        </p:txBody>
      </p:sp>
    </p:spTree>
    <p:extLst>
      <p:ext uri="{BB962C8B-B14F-4D97-AF65-F5344CB8AC3E}">
        <p14:creationId xmlns="" xmlns:p14="http://schemas.microsoft.com/office/powerpoint/2010/main" val="881802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89977D9-E2E1-A030-0B55-B52C8E528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638" y="0"/>
            <a:ext cx="9404723" cy="1400530"/>
          </a:xfrm>
        </p:spPr>
        <p:txBody>
          <a:bodyPr/>
          <a:lstStyle/>
          <a:p>
            <a:pPr algn="ctr"/>
            <a:r>
              <a:rPr lang="ru-RU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онкурсы, выступления, выставки, </a:t>
            </a:r>
            <a:b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04685955-A931-283B-204C-58800AF92C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23" y="1601741"/>
            <a:ext cx="5576921" cy="4195762"/>
          </a:xfrm>
        </p:spPr>
      </p:pic>
      <p:pic>
        <p:nvPicPr>
          <p:cNvPr id="6" name="Рисунок 5" descr="пой регион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797" y="1567542"/>
            <a:ext cx="5628902" cy="42216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9360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291EA24-3FAA-0DDC-49FD-05169036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5" y="0"/>
            <a:ext cx="11184818" cy="1400530"/>
          </a:xfrm>
        </p:spPr>
        <p:txBody>
          <a:bodyPr/>
          <a:lstStyle/>
          <a:p>
            <a:pPr algn="ctr"/>
            <a:r>
              <a:rPr lang="ru-RU" dirty="0"/>
              <a:t>Всероссийский чемпионат по компьютерному многоборью</a:t>
            </a:r>
            <a:br>
              <a:rPr lang="ru-RU" dirty="0"/>
            </a:br>
            <a:r>
              <a:rPr lang="ru-RU" dirty="0"/>
              <a:t>среди пенсионеров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5132C4A8-F66D-6764-BF81-93DAF295A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72" y="2251772"/>
            <a:ext cx="3230933" cy="4307911"/>
          </a:xfr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BBBC64A-E96F-F8E5-FF92-72CBD83D7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902082"/>
            <a:ext cx="4876801" cy="36576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BA2887F-99FF-D80C-0350-01C2D143B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59" y="2438790"/>
            <a:ext cx="3090670" cy="41208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48993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6783060-F7A7-07FA-DA6E-53DAEFCA6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10" y="340176"/>
            <a:ext cx="11012980" cy="1400530"/>
          </a:xfrm>
        </p:spPr>
        <p:txBody>
          <a:bodyPr/>
          <a:lstStyle/>
          <a:p>
            <a:pPr algn="ctr"/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«Долголетие по-нижегородски» </a:t>
            </a:r>
            <a:b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парк «Швейцария» г. Нижнего Новгорода 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D1F46492-9EB3-0530-5653-4B824CD0B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354" y="2449767"/>
            <a:ext cx="4125291" cy="3106860"/>
          </a:xfr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2C2AD0A-FCC6-2F28-309D-3AD45AC925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452" y="1861043"/>
            <a:ext cx="3575392" cy="47495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0FB805C-26A6-8AD6-F5C8-41953AA28D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16" y="1861043"/>
            <a:ext cx="2970452" cy="39459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C08BBB5-BD63-D2F3-5C62-A33799799B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449" y="4385234"/>
            <a:ext cx="1747454" cy="23213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52987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31D05EE-CB34-30EC-0FF2-B11D5B998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283905"/>
            <a:ext cx="9404723" cy="1400530"/>
          </a:xfrm>
        </p:spPr>
        <p:txBody>
          <a:bodyPr/>
          <a:lstStyle/>
          <a:p>
            <a:pPr algn="ctr"/>
            <a:r>
              <a:rPr lang="ru-RU" dirty="0"/>
              <a:t>Всероссийский фестиваль «</a:t>
            </a:r>
            <a:r>
              <a:rPr lang="ru-RU" dirty="0" err="1"/>
              <a:t>Исконь</a:t>
            </a:r>
            <a:r>
              <a:rPr lang="ru-RU" dirty="0"/>
              <a:t> -2023»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C61D5E6E-66C1-8CBA-25DD-AD340540E7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18" y="2483111"/>
            <a:ext cx="3985288" cy="2998307"/>
          </a:xfr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3D628A7-D17D-6C25-A338-5FA080BAA0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610" y="1908283"/>
            <a:ext cx="3328158" cy="44211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36C663E-3385-8C17-3C92-8BED1F9B24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643" y="2106128"/>
            <a:ext cx="3910102" cy="37522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38612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01FBC56-D916-3A77-10FF-4E2F3274FC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00" y="1628865"/>
            <a:ext cx="4107616" cy="309034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200EFED-8BC6-232B-56F8-DDDA94D32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Патриотические мероприятия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ACA0890B-CC8B-BB06-6C8D-76B29586E2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591" y="2008693"/>
            <a:ext cx="5576921" cy="4195762"/>
          </a:xfr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00A323C-E795-5109-B8B3-282AAD3EDA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202" y="2959534"/>
            <a:ext cx="3633264" cy="36247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26430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585E9FEB-F0BA-7CC5-C6C1-933BB3F9F8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900" y="1853248"/>
            <a:ext cx="5576921" cy="4195762"/>
          </a:xfr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A9A6184-5098-D1CF-2179-67C9D056E4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960" y="4284454"/>
            <a:ext cx="4481163" cy="246744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8657FC5-B170-DCFC-D6F9-406277917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Посещение культурных центров</a:t>
            </a:r>
            <a:br>
              <a:rPr lang="ru-RU" dirty="0"/>
            </a:br>
            <a:r>
              <a:rPr lang="ru-RU" dirty="0"/>
              <a:t>музеи        театры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269FE65-99E9-D889-A8A9-DAD20DE26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79" y="1853248"/>
            <a:ext cx="3924886" cy="29436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45561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FB586C6-F276-95A3-B60A-D3411D1D1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Праздник города Балахны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B4427E3-6975-A813-2800-6C3A3AF9B0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240" y="3169525"/>
            <a:ext cx="4482904" cy="3362178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80D18579-F900-EC47-4F41-0219EF6F41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61" y="1853248"/>
            <a:ext cx="6152368" cy="3460707"/>
          </a:xfrm>
        </p:spPr>
      </p:pic>
    </p:spTree>
    <p:extLst>
      <p:ext uri="{BB962C8B-B14F-4D97-AF65-F5344CB8AC3E}">
        <p14:creationId xmlns="" xmlns:p14="http://schemas.microsoft.com/office/powerpoint/2010/main" val="3870078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05E6E3-089D-50E4-3092-B90D98AEA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683" y="249781"/>
            <a:ext cx="9404723" cy="1400530"/>
          </a:xfrm>
        </p:spPr>
        <p:txBody>
          <a:bodyPr/>
          <a:lstStyle/>
          <a:p>
            <a:pPr algn="ctr"/>
            <a:r>
              <a:rPr lang="ru-RU" dirty="0"/>
              <a:t>По святым местам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A2DF895C-A760-C2E5-111F-FCEA29C98E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06" y="1538694"/>
            <a:ext cx="6225846" cy="4683976"/>
          </a:xfrm>
        </p:spPr>
      </p:pic>
      <p:pic>
        <p:nvPicPr>
          <p:cNvPr id="4" name="Рисунок 3" descr="белбаж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608" y="1496289"/>
            <a:ext cx="4767943" cy="47679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36174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Театр социальных миниатюр</a:t>
            </a:r>
            <a:endParaRPr lang="ru-RU" dirty="0"/>
          </a:p>
        </p:txBody>
      </p:sp>
      <p:pic>
        <p:nvPicPr>
          <p:cNvPr id="4" name="Содержимое 3" descr="театр см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67912" y="2933205"/>
            <a:ext cx="4228469" cy="3184566"/>
          </a:xfrm>
        </p:spPr>
      </p:pic>
      <p:pic>
        <p:nvPicPr>
          <p:cNvPr id="5" name="Рисунок 4" descr="тсм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5477" y="1710046"/>
            <a:ext cx="3589202" cy="4767943"/>
          </a:xfrm>
          <a:prstGeom prst="rect">
            <a:avLst/>
          </a:prstGeom>
        </p:spPr>
      </p:pic>
      <p:pic>
        <p:nvPicPr>
          <p:cNvPr id="6" name="Рисунок 5" descr="тсм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34" y="1959429"/>
            <a:ext cx="3446170" cy="457793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нг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28251" y="4364180"/>
            <a:ext cx="3027471" cy="22800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Группа здоровья </a:t>
            </a:r>
            <a:br>
              <a:rPr lang="ru-RU" dirty="0" smtClean="0"/>
            </a:br>
            <a:r>
              <a:rPr lang="ru-RU" dirty="0" smtClean="0"/>
              <a:t>и основы самообороны</a:t>
            </a:r>
            <a:endParaRPr lang="ru-RU" dirty="0"/>
          </a:p>
        </p:txBody>
      </p:sp>
      <p:pic>
        <p:nvPicPr>
          <p:cNvPr id="4" name="Содержимое 3" descr="ринг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109482" y="1959428"/>
            <a:ext cx="3550442" cy="2673927"/>
          </a:xfrm>
        </p:spPr>
      </p:pic>
      <p:pic>
        <p:nvPicPr>
          <p:cNvPr id="6" name="Рисунок 5" descr="ринг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952" y="2078182"/>
            <a:ext cx="2723327" cy="361603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632024" y="3244334"/>
            <a:ext cx="4927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https://vk.com/video-92822650_456239052</a:t>
            </a:r>
            <a:endParaRPr lang="ru-RU" dirty="0"/>
          </a:p>
        </p:txBody>
      </p:sp>
      <p:pic>
        <p:nvPicPr>
          <p:cNvPr id="8" name="Рисунок 7" descr="ринг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90016" y="1983178"/>
            <a:ext cx="2881251" cy="38416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B812C43-9152-28C4-FF96-ED6EF578D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Мир активного долголетия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AE6FBBA-A4B4-A01B-DFCB-881483A1C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332" y="1420838"/>
            <a:ext cx="9149521" cy="48275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r>
              <a:rPr lang="ru-RU" dirty="0"/>
              <a:t>Старение населения Земли – один из важнейших глобальных демографических вызовов современности. По прогнозу ООН, к 2050 году в мире доля людей старшего возраста (65 лет и старше) превысит 16% от общей численности населения. К 2030 году пожилыми будут считаться 1,4 млрд человек. Такие прогнозы требуют уже сегодня поиска новых подходов к созданию благоприятной среды для активного долголетия и формированию комфортных условий жизни граждан старшего поколения.</a:t>
            </a:r>
          </a:p>
          <a:p>
            <a:r>
              <a:rPr lang="ru-RU" dirty="0"/>
              <a:t>Тематическая сессия «Мир активного долголетия: трансформация» в рамках Третьего Евразийского Женского Форума</a:t>
            </a:r>
          </a:p>
          <a:p>
            <a:r>
              <a:rPr lang="ru-RU" dirty="0"/>
              <a:t>Санкт-Петербург  13-15 октября 2021</a:t>
            </a:r>
          </a:p>
        </p:txBody>
      </p:sp>
    </p:spTree>
    <p:extLst>
      <p:ext uri="{BB962C8B-B14F-4D97-AF65-F5344CB8AC3E}">
        <p14:creationId xmlns="" xmlns:p14="http://schemas.microsoft.com/office/powerpoint/2010/main" val="913514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Серебряная лыжня</a:t>
            </a:r>
            <a:br>
              <a:rPr lang="ru-RU" dirty="0" smtClean="0"/>
            </a:br>
            <a:r>
              <a:rPr lang="ru-RU" dirty="0" smtClean="0"/>
              <a:t>районные лыжные соревнования </a:t>
            </a:r>
            <a:endParaRPr lang="ru-RU" dirty="0"/>
          </a:p>
        </p:txBody>
      </p:sp>
      <p:pic>
        <p:nvPicPr>
          <p:cNvPr id="4" name="Содержимое 3" descr="серебряная лыжн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47122" y="2553194"/>
            <a:ext cx="4926940" cy="3695205"/>
          </a:xfrm>
        </p:spPr>
      </p:pic>
      <p:pic>
        <p:nvPicPr>
          <p:cNvPr id="5" name="Рисунок 4" descr="TxD5NmMSpw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05488" y="2256312"/>
            <a:ext cx="3088589" cy="4102923"/>
          </a:xfrm>
          <a:prstGeom prst="rect">
            <a:avLst/>
          </a:prstGeom>
        </p:spPr>
      </p:pic>
      <p:pic>
        <p:nvPicPr>
          <p:cNvPr id="6" name="Рисунок 5" descr="с лыжн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637" y="2375065"/>
            <a:ext cx="2990256" cy="397229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Международный фестиваль </a:t>
            </a:r>
            <a:br>
              <a:rPr lang="ru-RU" dirty="0" smtClean="0"/>
            </a:br>
            <a:r>
              <a:rPr lang="ru-RU" dirty="0" smtClean="0"/>
              <a:t>«Чкаловская рыбалка-2024»</a:t>
            </a:r>
            <a:endParaRPr lang="ru-RU" dirty="0"/>
          </a:p>
        </p:txBody>
      </p:sp>
      <p:pic>
        <p:nvPicPr>
          <p:cNvPr id="4" name="Содержимое 3" descr="ч рыбалк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72663" y="2171392"/>
            <a:ext cx="3300018" cy="4383788"/>
          </a:xfrm>
        </p:spPr>
      </p:pic>
      <p:pic>
        <p:nvPicPr>
          <p:cNvPr id="5" name="Рисунок 4" descr="ч рыбалка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7095" y="2460662"/>
            <a:ext cx="3598224" cy="3629205"/>
          </a:xfrm>
          <a:prstGeom prst="rect">
            <a:avLst/>
          </a:prstGeom>
        </p:spPr>
      </p:pic>
      <p:pic>
        <p:nvPicPr>
          <p:cNvPr id="6" name="Рисунок 5" descr="ч рыб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200" y="3016332"/>
            <a:ext cx="3876526" cy="27896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7363" y="238962"/>
            <a:ext cx="9404723" cy="1400530"/>
          </a:xfrm>
        </p:spPr>
        <p:txBody>
          <a:bodyPr/>
          <a:lstStyle/>
          <a:p>
            <a:pPr algn="ctr"/>
            <a:r>
              <a:rPr lang="ru-RU" dirty="0" err="1" smtClean="0"/>
              <a:t>Межународный</a:t>
            </a:r>
            <a:r>
              <a:rPr lang="ru-RU" dirty="0" smtClean="0"/>
              <a:t> фестиваль </a:t>
            </a:r>
            <a:br>
              <a:rPr lang="ru-RU" dirty="0" smtClean="0"/>
            </a:br>
            <a:r>
              <a:rPr lang="ru-RU" dirty="0" smtClean="0"/>
              <a:t>Декада зрелого возраста</a:t>
            </a:r>
            <a:br>
              <a:rPr lang="ru-RU" dirty="0" smtClean="0"/>
            </a:br>
            <a:r>
              <a:rPr lang="ru-RU" dirty="0" smtClean="0"/>
              <a:t>Сочи-2023</a:t>
            </a:r>
            <a:endParaRPr lang="ru-RU" dirty="0"/>
          </a:p>
        </p:txBody>
      </p:sp>
      <p:pic>
        <p:nvPicPr>
          <p:cNvPr id="4" name="Содержимое 3" descr="сочи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7497" y="2695698"/>
            <a:ext cx="3092226" cy="3612079"/>
          </a:xfrm>
        </p:spPr>
      </p:pic>
      <p:pic>
        <p:nvPicPr>
          <p:cNvPr id="5" name="Рисунок 4" descr="сочи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2711" y="2853048"/>
            <a:ext cx="4104904" cy="3078678"/>
          </a:xfrm>
          <a:prstGeom prst="rect">
            <a:avLst/>
          </a:prstGeom>
        </p:spPr>
      </p:pic>
      <p:pic>
        <p:nvPicPr>
          <p:cNvPr id="6" name="Рисунок 5" descr="сочи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719" y="2873829"/>
            <a:ext cx="4188030" cy="314102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60111C9-54C5-1D56-4E0C-101258C69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Наши награды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BB90F9DB-F822-7389-FA22-289AF30EF9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76" y="1140728"/>
            <a:ext cx="2211982" cy="2938426"/>
          </a:xfr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05B9BA2-A906-B8A4-7D44-C643D438FD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682" y="1836839"/>
            <a:ext cx="2458307" cy="37605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F0E6BFD-EC9A-6985-2AEF-0D3B82A564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446" y="4128163"/>
            <a:ext cx="1477056" cy="23152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24796AE-3ADE-EB21-D0E3-BF9D64449D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23" y="4109675"/>
            <a:ext cx="1770086" cy="24989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73D3DF2-8B79-B1BD-5D77-B4C2937CCB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718" y="1281073"/>
            <a:ext cx="2104829" cy="2426057"/>
          </a:xfrm>
          <a:prstGeom prst="rect">
            <a:avLst/>
          </a:prstGeom>
        </p:spPr>
      </p:pic>
      <p:pic>
        <p:nvPicPr>
          <p:cNvPr id="8" name="Рисунок 7" descr="ч рыбалка диплом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3517" y="1805049"/>
            <a:ext cx="2577641" cy="36457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730987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7770830-A599-477A-6467-8556D0C5B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0671" y="702420"/>
            <a:ext cx="9734843" cy="5459229"/>
          </a:xfrm>
        </p:spPr>
        <p:txBody>
          <a:bodyPr>
            <a:normAutofit/>
          </a:bodyPr>
          <a:lstStyle/>
          <a:p>
            <a:pPr algn="ctr"/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цифровой грамотности  </a:t>
            </a:r>
          </a:p>
          <a:p>
            <a:pPr algn="ctr"/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совместные мероприятия  </a:t>
            </a:r>
          </a:p>
          <a:p>
            <a:pPr algn="ctr"/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способствуют лучшей ориентации в информационном пространстве</a:t>
            </a:r>
          </a:p>
          <a:p>
            <a:pPr algn="ctr"/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сплачивают коллектив единомышленников </a:t>
            </a:r>
          </a:p>
          <a:p>
            <a:pPr algn="ctr"/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стимулируют  активную жизненную позицию. </a:t>
            </a:r>
          </a:p>
          <a:p>
            <a:pPr marL="0" indent="0" algn="ctr">
              <a:buNone/>
            </a:pPr>
            <a:endParaRPr lang="ru-RU" sz="1800" dirty="0"/>
          </a:p>
          <a:p>
            <a:pPr marL="0" indent="0" algn="ctr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="" xmlns:p14="http://schemas.microsoft.com/office/powerpoint/2010/main" val="611416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561E821-34A1-30FB-DFF9-C16AC85C0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954" y="464995"/>
            <a:ext cx="9404723" cy="1400530"/>
          </a:xfrm>
        </p:spPr>
        <p:txBody>
          <a:bodyPr/>
          <a:lstStyle/>
          <a:p>
            <a:pPr marL="0" indent="0" algn="ctr"/>
            <a:r>
              <a:rPr lang="ru-RU" sz="4800" dirty="0"/>
              <a:t>СПАСИБО ЗА ВНИМАНИЕ</a:t>
            </a:r>
            <a:r>
              <a:rPr lang="ru-RU" sz="9600" dirty="0"/>
              <a:t/>
            </a:r>
            <a:br>
              <a:rPr lang="ru-RU" sz="9600" dirty="0"/>
            </a:b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A38A6A2-F86A-EE7C-DDA9-0A12B893A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/>
              <a:t>Контакты</a:t>
            </a:r>
            <a:endParaRPr lang="en-US" sz="2000" dirty="0"/>
          </a:p>
          <a:p>
            <a:pPr marL="0" indent="0">
              <a:buNone/>
            </a:pPr>
            <a:r>
              <a:rPr lang="ru-RU" sz="2000" dirty="0"/>
              <a:t/>
            </a:r>
            <a:br>
              <a:rPr lang="ru-RU" sz="2000" dirty="0"/>
            </a:br>
            <a:endParaRPr lang="en-US" sz="2000" u="sng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CC7BD9A-B77C-4EF8-7E9A-C67399BF5E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508" y="1347965"/>
            <a:ext cx="2983760" cy="50450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76840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CCA182B-3F95-7B6F-18E6-65C1B3D01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История создания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38F8CA9-AC68-5AA3-67DB-3D9EB78AF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4450" y="1331259"/>
            <a:ext cx="8946541" cy="53227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Клуб выпускников компьютерных курсов  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Enter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был организован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осле открытия площадки для обучения пользователей старшего поколения основам компьютерной грамотности в 2022 году в  КЦСОН БМО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48A12F1-E616-60B7-AEE7-8BAA121A56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09" y="3279694"/>
            <a:ext cx="2295232" cy="30490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6184889-FCE0-06ED-897D-ECF0F91A92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582" y="3279694"/>
            <a:ext cx="3763492" cy="30490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22051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601E033-A19C-25B8-B4F8-908D7E729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478302"/>
            <a:ext cx="8946541" cy="577009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организации обучения и работы клуба помог опыт работы в областном грантовом проекте  «Статус-Онлайн» с 2015 по 2018 г нижегородской  общественной организации НРБОО «Забота» в УСЗН Сормовского района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г.Нижнего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Новгорода, в Министерстве информационных технологий Нижегородской области , итоги которого отражены на специальном сайте </a:t>
            </a:r>
            <a:r>
              <a:rPr lang="ru-RU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http://статус-онлайн.рф/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CE9F95E-10B2-20BF-BE5F-BEDA00BB9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619" y="2442584"/>
            <a:ext cx="8125925" cy="41619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49090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DB83AEC6-78DA-60E0-D157-0083FD622C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76" y="231788"/>
            <a:ext cx="6296594" cy="5409357"/>
          </a:xfr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FF3F740-D84F-01DE-A817-374AEE707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067" y="935783"/>
            <a:ext cx="7819878" cy="55552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48106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E9E1C56-745A-6D1A-FC91-74E2FAD33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Наша деятельность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6BEE48C-C574-EA1F-60E4-830106557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1152983"/>
            <a:ext cx="8946541" cy="497106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рамках клуба еженедельно по пятницам проводятся консультации по использованию компьютерных устройств (компьютеров, ноутбуков, смартфонов , планшетов) в практических целях - получения госуслуг, банковских услуг, дистанционного оформления билетов, путевок , использования мессенджеров и социальных сетей для активного участия в общественной жизни  и трудоустройства.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7F17907-0C7D-47C0-4AA1-6B82CD1236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3212639"/>
            <a:ext cx="4621882" cy="34772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0661CC4-6ADE-729A-FB3D-E47B2D0E77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825" y="3209294"/>
            <a:ext cx="4621882" cy="34808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37701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030C6AA-7436-8AAF-CCF8-E21B3580D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437" y="436098"/>
            <a:ext cx="10381957" cy="6105379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Состав членов клуба активно пополняется последующими выпусками групп обучения навыкам  владения информационными технологиями.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Деятельность клуба и необходимая информация регулярно освещается  на странице сообщества « Компьютерные курсы «Азбука Интернета» КЦСОН БМО» в социальной сети ВКОНТАКТЕ </a:t>
            </a:r>
            <a:r>
              <a:rPr lang="ru-RU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https://vk.com/kkurskcsonbal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организации работы используется специальная группа «Компьютерный клуб «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ENTER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»»  в мессенджере 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VIBER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3100813-84DA-5C43-C1F6-3F9E0FC6C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919" y="3440372"/>
            <a:ext cx="5391948" cy="31839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20559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2689470-0E73-64B9-6196-514148415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Серебряные волонтеры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E5716E3-BCDB-7E30-B54D-7346F6CFF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1152606"/>
            <a:ext cx="8946541" cy="4195481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Члены клуба становятся активными  участниками движения серебряных волонтеров  с использованием  сайта ДОБРО. РФ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F5B6DD7-E990-B16B-891E-9F10A688A6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9" y="1853248"/>
            <a:ext cx="3097769" cy="23233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D45FE75-6F00-4A8E-C426-AD92BE56D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17" y="1853248"/>
            <a:ext cx="4570850" cy="34281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F6DAB240-5134-7124-30A7-0AB20AEFC4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215" y="3250346"/>
            <a:ext cx="4570850" cy="34388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6D07C4C-FC94-F731-8601-5432AD016E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131" y="4401976"/>
            <a:ext cx="3097769" cy="23233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2919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F87878D-60E2-C7B7-4DD5-CDD85A609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Участие  в опросах общественного мнения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781F2E3C-C9F6-2A4F-17CF-0F4185330F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10" y="2209520"/>
            <a:ext cx="4195762" cy="4195762"/>
          </a:xfr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B8F99E9-80F0-66DD-4832-4B1D7AC3F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761" y="2117095"/>
            <a:ext cx="5557154" cy="41852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518980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212</TotalTime>
  <Words>349</Words>
  <Application>Microsoft Office PowerPoint</Application>
  <PresentationFormat>Произвольный</PresentationFormat>
  <Paragraphs>44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Ион</vt:lpstr>
      <vt:lpstr>МИР АКТИВНОГО ДОЛГОЛЕТИЯ Компьютерный клуб  «Enter» </vt:lpstr>
      <vt:lpstr>Мир активного долголетия</vt:lpstr>
      <vt:lpstr>История создания</vt:lpstr>
      <vt:lpstr>Слайд 4</vt:lpstr>
      <vt:lpstr>Слайд 5</vt:lpstr>
      <vt:lpstr>Наша деятельность</vt:lpstr>
      <vt:lpstr>Слайд 7</vt:lpstr>
      <vt:lpstr>Серебряные волонтеры</vt:lpstr>
      <vt:lpstr>Участие  в опросах общественного мнения</vt:lpstr>
      <vt:lpstr>Конкурсы, выступления, выставки,  </vt:lpstr>
      <vt:lpstr>Всероссийский чемпионат по компьютерному многоборью среди пенсионеров </vt:lpstr>
      <vt:lpstr>«Долголетие по-нижегородски»  парк «Швейцария» г. Нижнего Новгорода </vt:lpstr>
      <vt:lpstr>Всероссийский фестиваль «Исконь -2023»</vt:lpstr>
      <vt:lpstr>Патриотические мероприятия</vt:lpstr>
      <vt:lpstr>Посещение культурных центров музеи        театры</vt:lpstr>
      <vt:lpstr>Праздник города Балахны</vt:lpstr>
      <vt:lpstr>По святым местам</vt:lpstr>
      <vt:lpstr>Театр социальных миниатюр</vt:lpstr>
      <vt:lpstr>Группа здоровья  и основы самообороны</vt:lpstr>
      <vt:lpstr>Серебряная лыжня районные лыжные соревнования </vt:lpstr>
      <vt:lpstr>Международный фестиваль  «Чкаловская рыбалка-2024»</vt:lpstr>
      <vt:lpstr>Межународный фестиваль  Декада зрелого возраста Сочи-2023</vt:lpstr>
      <vt:lpstr>Наши награды</vt:lpstr>
      <vt:lpstr>Слайд 24</vt:lpstr>
      <vt:lpstr>СПАСИБО ЗА ВНИМАНИЕ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МИР АКТИВНОГО ДОЛГОЛЕТИЯ Компьютерный клуб  «Enter»</dc:title>
  <dc:creator>Ирина Александровна</dc:creator>
  <cp:lastModifiedBy>User</cp:lastModifiedBy>
  <cp:revision>11</cp:revision>
  <dcterms:created xsi:type="dcterms:W3CDTF">2023-09-27T05:49:18Z</dcterms:created>
  <dcterms:modified xsi:type="dcterms:W3CDTF">2024-03-11T13:50:08Z</dcterms:modified>
</cp:coreProperties>
</file>