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3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3D00"/>
    <a:srgbClr val="253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rcRect b="3795"/>
          <a:stretch>
            <a:fillRect/>
          </a:stretch>
        </p:blipFill>
        <p:spPr>
          <a:xfrm>
            <a:off x="0" y="260350"/>
            <a:ext cx="12192000" cy="659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620713"/>
            <a:ext cx="10943167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1843088"/>
            <a:ext cx="10949517" cy="9810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417" y="199708"/>
            <a:ext cx="10943167" cy="1082675"/>
          </a:xfrm>
        </p:spPr>
        <p:txBody>
          <a:bodyPr/>
          <a:lstStyle/>
          <a:p>
            <a:pPr algn="ctr"/>
            <a:r>
              <a:rPr lang="ru-RU" altLang="en-US" sz="24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2537BD"/>
                </a:solidFill>
                <a:effectLst/>
              </a:rPr>
              <a:t>Отряд волонтёров «ЛИДЕР» на базе МКОУ «Преображенская средняя школа»</a:t>
            </a:r>
            <a:endParaRPr lang="ru-RU" altLang="en-US" sz="240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2537BD"/>
              </a:solidFill>
              <a:effectLst/>
            </a:endParaRPr>
          </a:p>
        </p:txBody>
      </p:sp>
      <p:pic>
        <p:nvPicPr>
          <p:cNvPr id="7" name="Picture 6" descr="20210311_1845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445" y="1198880"/>
            <a:ext cx="3887470" cy="5311140"/>
          </a:xfrm>
          <a:prstGeom prst="rect">
            <a:avLst/>
          </a:prstGeom>
        </p:spPr>
      </p:pic>
      <p:pic>
        <p:nvPicPr>
          <p:cNvPr id="3" name="Picture 2" descr="20210311_1849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9185" y="777875"/>
            <a:ext cx="4615180" cy="40722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920" y="3684905"/>
            <a:ext cx="4648200" cy="32867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>
                <a:solidFill>
                  <a:srgbClr val="C00000"/>
                </a:solidFill>
              </a:rPr>
              <a:t>Акция «Огради свой дом от пожара»</a:t>
            </a:r>
            <a:endParaRPr lang="ru-RU">
              <a:solidFill>
                <a:srgbClr val="C00000"/>
              </a:solidFill>
            </a:endParaRPr>
          </a:p>
        </p:txBody>
      </p:sp>
      <p:pic>
        <p:nvPicPr>
          <p:cNvPr id="4" name="Content Placeholder 3" descr="20210311_18502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70280" y="912495"/>
            <a:ext cx="3907155" cy="5511800"/>
          </a:xfrm>
          <a:prstGeom prst="rect">
            <a:avLst/>
          </a:prstGeom>
        </p:spPr>
      </p:pic>
      <p:pic>
        <p:nvPicPr>
          <p:cNvPr id="5" name="Picture 4" descr="20210311_1850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615" y="984250"/>
            <a:ext cx="5707380" cy="54400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/>
              <a:t>Акция «Мы против Терроризма»</a:t>
            </a:r>
            <a:endParaRPr lang="ru-RU" altLang="en-US"/>
          </a:p>
        </p:txBody>
      </p:sp>
      <p:pic>
        <p:nvPicPr>
          <p:cNvPr id="4" name="Picture 3" descr="20210311_1849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050" y="635635"/>
            <a:ext cx="4787900" cy="5789930"/>
          </a:xfrm>
          <a:prstGeom prst="rect">
            <a:avLst/>
          </a:prstGeom>
        </p:spPr>
      </p:pic>
      <p:pic>
        <p:nvPicPr>
          <p:cNvPr id="6" name="Content Placeholder 5" descr="20210311_184916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47155" y="883285"/>
            <a:ext cx="4744720" cy="5295265"/>
          </a:xfrm>
          <a:prstGeom prst="rect">
            <a:avLst/>
          </a:prstGeom>
        </p:spPr>
      </p:pic>
      <p:sp>
        <p:nvSpPr>
          <p:cNvPr id="7" name="Content Placeholder 6"/>
          <p:cNvSpPr/>
          <p:nvPr>
            <p:ph sz="half"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>
                <a:solidFill>
                  <a:srgbClr val="002060"/>
                </a:solidFill>
              </a:rPr>
              <a:t>Акция </a:t>
            </a:r>
            <a:r>
              <a:rPr lang="en-US" altLang="en-US">
                <a:solidFill>
                  <a:srgbClr val="002060"/>
                </a:solidFill>
              </a:rPr>
              <a:t>#</a:t>
            </a:r>
            <a:r>
              <a:rPr lang="ru-RU" altLang="en-US">
                <a:solidFill>
                  <a:srgbClr val="002060"/>
                </a:solidFill>
              </a:rPr>
              <a:t>Добраясуббота</a:t>
            </a:r>
            <a:endParaRPr lang="ru-RU" altLang="en-US">
              <a:solidFill>
                <a:srgbClr val="002060"/>
              </a:solidFill>
            </a:endParaRPr>
          </a:p>
        </p:txBody>
      </p:sp>
      <p:pic>
        <p:nvPicPr>
          <p:cNvPr id="5" name="Content Placeholder 4" descr="20210311_18472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93040" y="190500"/>
            <a:ext cx="2772410" cy="3060065"/>
          </a:xfrm>
          <a:prstGeom prst="rect">
            <a:avLst/>
          </a:prstGeom>
        </p:spPr>
      </p:pic>
      <p:pic>
        <p:nvPicPr>
          <p:cNvPr id="7" name="Picture 6" descr="20210311_1847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8080" y="190500"/>
            <a:ext cx="3166745" cy="3571875"/>
          </a:xfrm>
          <a:prstGeom prst="rect">
            <a:avLst/>
          </a:prstGeom>
        </p:spPr>
      </p:pic>
      <p:pic>
        <p:nvPicPr>
          <p:cNvPr id="14" name="Picture 13" descr="20210311_1846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955" y="773430"/>
            <a:ext cx="2925445" cy="3190875"/>
          </a:xfrm>
          <a:prstGeom prst="rect">
            <a:avLst/>
          </a:prstGeom>
        </p:spPr>
      </p:pic>
      <p:pic>
        <p:nvPicPr>
          <p:cNvPr id="16" name="Content Placeholder 15" descr="20210311_184625"/>
          <p:cNvPicPr>
            <a:picLocks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768080" y="3222625"/>
            <a:ext cx="2935605" cy="3395980"/>
          </a:xfrm>
          <a:prstGeom prst="rect">
            <a:avLst/>
          </a:prstGeom>
        </p:spPr>
      </p:pic>
      <p:pic>
        <p:nvPicPr>
          <p:cNvPr id="17" name="Picture 16" descr="20210311_1846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8095" y="3379470"/>
            <a:ext cx="2736215" cy="3082925"/>
          </a:xfrm>
          <a:prstGeom prst="rect">
            <a:avLst/>
          </a:prstGeom>
        </p:spPr>
      </p:pic>
      <p:pic>
        <p:nvPicPr>
          <p:cNvPr id="18" name="Picture 17" descr="20210311_1847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5220" y="3619500"/>
            <a:ext cx="2901950" cy="32810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Мероприятия с  </a:t>
            </a:r>
            <a:r>
              <a:rPr lang="en-US" altLang="en-US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#</a:t>
            </a:r>
            <a:r>
              <a:rPr lang="ru-RU" altLang="en-US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Мывместе</a:t>
            </a:r>
            <a:endParaRPr lang="ru-RU" altLang="en-US"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Content Placeholder 4" descr="20210311_184838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041400" y="773430"/>
            <a:ext cx="2555875" cy="2872740"/>
          </a:xfrm>
          <a:prstGeom prst="rect">
            <a:avLst/>
          </a:prstGeom>
        </p:spPr>
      </p:pic>
      <p:pic>
        <p:nvPicPr>
          <p:cNvPr id="6" name="Content Placeholder 5" descr="20210311_18482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08925" y="1833245"/>
            <a:ext cx="3462020" cy="3536315"/>
          </a:xfrm>
          <a:prstGeom prst="rect">
            <a:avLst/>
          </a:prstGeom>
        </p:spPr>
      </p:pic>
      <p:pic>
        <p:nvPicPr>
          <p:cNvPr id="7" name="Picture 6" descr="20210311_1848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665" y="1048385"/>
            <a:ext cx="3351530" cy="3749675"/>
          </a:xfrm>
          <a:prstGeom prst="rect">
            <a:avLst/>
          </a:prstGeom>
        </p:spPr>
      </p:pic>
      <p:pic>
        <p:nvPicPr>
          <p:cNvPr id="8" name="Content Placeholder 4" descr="20210311_1849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5350" y="3165475"/>
            <a:ext cx="3317240" cy="36214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 sz="240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«Верный присяге русский солдат, он защищал Сталинград» </a:t>
            </a:r>
            <a:br>
              <a:rPr lang="ru-RU" altLang="en-US" sz="240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altLang="en-US" sz="240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Возложение цветов и венков к памятникам и мемориалам</a:t>
            </a:r>
            <a:endParaRPr lang="ru-RU" altLang="en-US" sz="240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Content Placeholder 4" descr="20210311_184650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09600" y="1174750"/>
            <a:ext cx="3244215" cy="3566160"/>
          </a:xfrm>
          <a:prstGeom prst="rect">
            <a:avLst/>
          </a:prstGeom>
        </p:spPr>
      </p:pic>
      <p:pic>
        <p:nvPicPr>
          <p:cNvPr id="7" name="Content Placeholder 6" descr="20210311_184537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04335" y="2478405"/>
            <a:ext cx="3203575" cy="3536315"/>
          </a:xfrm>
          <a:prstGeom prst="rect">
            <a:avLst/>
          </a:prstGeom>
        </p:spPr>
      </p:pic>
      <p:pic>
        <p:nvPicPr>
          <p:cNvPr id="8" name="Picture 7" descr="20210311_1845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6735" y="1174115"/>
            <a:ext cx="3290570" cy="37350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>
                <a:solidFill>
                  <a:srgbClr val="523D00"/>
                </a:solidFill>
                <a:effectLst/>
              </a:rPr>
              <a:t>Акция «Покорми птиц зимой»</a:t>
            </a:r>
            <a:endParaRPr lang="ru-RU" altLang="en-US">
              <a:solidFill>
                <a:srgbClr val="523D00"/>
              </a:solidFill>
              <a:effectLst/>
            </a:endParaRPr>
          </a:p>
        </p:txBody>
      </p:sp>
      <p:pic>
        <p:nvPicPr>
          <p:cNvPr id="5" name="Content Placeholder 4" descr="20210311_184759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082040" y="1174750"/>
            <a:ext cx="4438650" cy="4953000"/>
          </a:xfrm>
          <a:prstGeom prst="rect">
            <a:avLst/>
          </a:prstGeom>
        </p:spPr>
      </p:pic>
      <p:pic>
        <p:nvPicPr>
          <p:cNvPr id="7" name="Content Placeholder 6" descr="20210311_184747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48805" y="1174750"/>
            <a:ext cx="3881755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24510" y="23495"/>
            <a:ext cx="4790440" cy="677037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34150" y="23495"/>
            <a:ext cx="4729480" cy="66852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range Waves">
  <a:themeElements>
    <a:clrScheme name="Orang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C73109"/>
      </a:accent1>
      <a:accent2>
        <a:srgbClr val="FF5050"/>
      </a:accent2>
      <a:accent3>
        <a:srgbClr val="FFFFFF"/>
      </a:accent3>
      <a:accent4>
        <a:srgbClr val="000000"/>
      </a:accent4>
      <a:accent5>
        <a:srgbClr val="E0ADAA"/>
      </a:accent5>
      <a:accent6>
        <a:srgbClr val="E74848"/>
      </a:accent6>
      <a:hlink>
        <a:srgbClr val="4D4D4D"/>
      </a:hlink>
      <a:folHlink>
        <a:srgbClr val="777777"/>
      </a:folHlink>
    </a:clrScheme>
    <a:fontScheme name="Orang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Orang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73109"/>
        </a:accent1>
        <a:accent2>
          <a:srgbClr val="FF5050"/>
        </a:accent2>
        <a:accent3>
          <a:srgbClr val="FFFFFF"/>
        </a:accent3>
        <a:accent4>
          <a:srgbClr val="000000"/>
        </a:accent4>
        <a:accent5>
          <a:srgbClr val="E0ADAA"/>
        </a:accent5>
        <a:accent6>
          <a:srgbClr val="E74848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</Words>
  <Application>WPS Presentation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SimSun</vt:lpstr>
      <vt:lpstr>Wingdings</vt:lpstr>
      <vt:lpstr>Microsoft YaHei</vt:lpstr>
      <vt:lpstr/>
      <vt:lpstr>Arial Unicode MS</vt:lpstr>
      <vt:lpstr>Calibri</vt:lpstr>
      <vt:lpstr>Orange Waves</vt:lpstr>
      <vt:lpstr>Отряд волонтёров «ЛИДЕР» на базе МКОУ «Преображенская средняя школа»</vt:lpstr>
      <vt:lpstr>Акция «Огради свой дом от пожара»</vt:lpstr>
      <vt:lpstr>Акция «Мы против Терроризма»</vt:lpstr>
      <vt:lpstr>Акция #Добраясуббота</vt:lpstr>
      <vt:lpstr>Мероприятия с  #Мывместе</vt:lpstr>
      <vt:lpstr>«Верный присяге русский солдат, он защищал Сталинград»  Возложение цветов и венков к памятникам и мемориалам</vt:lpstr>
      <vt:lpstr>Акция «Покорми птиц зимой»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Отряд волонтёров «ЛИДЕР» на базе МКОУ «Преображенская средняя школа»</dc:title>
  <dc:creator/>
  <cp:lastModifiedBy>PC</cp:lastModifiedBy>
  <cp:revision>3</cp:revision>
  <dcterms:created xsi:type="dcterms:W3CDTF">2021-03-11T13:51:00Z</dcterms:created>
  <dcterms:modified xsi:type="dcterms:W3CDTF">2021-03-11T17:41:57Z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1033-11.2.0.8342</vt:lpwstr>
  </property>
</Properties>
</file>