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556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BE81C-C863-4A4F-ACC0-0C39CF755213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75D87-CC68-4E5C-A13F-BA4A1FFE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9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75D87-CC68-4E5C-A13F-BA4A1FFEA6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3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75D87-CC68-4E5C-A13F-BA4A1FFEA6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3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371739-8B9D-46D5-A04E-F22AD337AA5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AE98A2-1212-48F8-82B9-31BA4F1268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2"/>
          <a:stretch/>
        </p:blipFill>
        <p:spPr>
          <a:xfrm>
            <a:off x="951911" y="2248289"/>
            <a:ext cx="7200800" cy="4386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Муниципальное   бюджетное  учреждение  культуры  «Районный  Дом культуры»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Каменского  муниципального 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Воронежской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8884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ВОЛОНТЕРСКОЕ ДВИЖЕНИЕ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в МБУК «РДК»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0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73E87">
                    <a:lumMod val="75000"/>
                  </a:srgbClr>
                </a:solidFill>
                <a:latin typeface="Arial Black" pitchFamily="34" charset="0"/>
                <a:ea typeface="Times New Roman"/>
              </a:rPr>
              <a:t>Любительское объединение "</a:t>
            </a:r>
            <a: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Arial Black" pitchFamily="34" charset="0"/>
                <a:ea typeface="Times New Roman"/>
              </a:rPr>
              <a:t>Добровольцы"</a:t>
            </a:r>
          </a:p>
          <a:p>
            <a:pPr lvl="0" algn="ctr"/>
            <a:r>
              <a:rPr lang="ru-RU" sz="2000" dirty="0" smtClean="0">
                <a:solidFill>
                  <a:srgbClr val="073E87">
                    <a:lumMod val="75000"/>
                  </a:srgbClr>
                </a:solidFill>
                <a:latin typeface="Arial Black" pitchFamily="34" charset="0"/>
              </a:rPr>
              <a:t>куратор: Камагурова О.А.</a:t>
            </a:r>
          </a:p>
          <a:p>
            <a:pPr lvl="0" algn="ctr"/>
            <a:endParaRPr lang="ru-RU" sz="2000" dirty="0">
              <a:solidFill>
                <a:srgbClr val="073E8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ru-RU" b="1" dirty="0" smtClean="0">
                <a:solidFill>
                  <a:srgbClr val="073E87">
                    <a:lumMod val="75000"/>
                  </a:srgbClr>
                </a:solidFill>
              </a:rPr>
              <a:t>Год основания: 2019 год</a:t>
            </a:r>
          </a:p>
          <a:p>
            <a:pPr lvl="0"/>
            <a:r>
              <a:rPr lang="ru-RU" b="1" dirty="0" smtClean="0">
                <a:solidFill>
                  <a:srgbClr val="073E87">
                    <a:lumMod val="75000"/>
                  </a:srgbClr>
                </a:solidFill>
              </a:rPr>
              <a:t>Направления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/>
              <a:t>Оказание помощи, незащищенным слоям населения: детям-сиротам, </a:t>
            </a:r>
            <a:r>
              <a:rPr lang="ru-RU" sz="1700" dirty="0" smtClean="0"/>
              <a:t>инвалидам</a:t>
            </a:r>
            <a:r>
              <a:rPr lang="ru-RU" sz="1700" dirty="0"/>
              <a:t>, пожилым одиноким </a:t>
            </a:r>
            <a:r>
              <a:rPr lang="ru-RU" sz="1700" dirty="0" smtClean="0"/>
              <a:t>людям и </a:t>
            </a:r>
            <a:r>
              <a:rPr lang="ru-RU" sz="1700" dirty="0"/>
              <a:t>другим</a:t>
            </a:r>
            <a:r>
              <a:rPr lang="ru-RU" sz="1700" dirty="0" smtClean="0"/>
              <a:t>. </a:t>
            </a:r>
            <a:r>
              <a:rPr lang="ru-RU" sz="1700" dirty="0"/>
              <a:t>Помощь на </a:t>
            </a:r>
            <a:r>
              <a:rPr lang="ru-RU" sz="1700" dirty="0" smtClean="0"/>
              <a:t>форумах</a:t>
            </a:r>
            <a:r>
              <a:rPr lang="ru-RU" sz="1700" dirty="0"/>
              <a:t>, праздниках, концертах </a:t>
            </a:r>
            <a:r>
              <a:rPr lang="ru-RU" sz="1700" dirty="0" smtClean="0"/>
              <a:t>. </a:t>
            </a:r>
            <a:r>
              <a:rPr lang="ru-RU" sz="1700" dirty="0"/>
              <a:t>Информационная </a:t>
            </a:r>
            <a:r>
              <a:rPr lang="ru-RU" sz="1700" dirty="0" smtClean="0"/>
              <a:t>поддержка, </a:t>
            </a:r>
            <a:r>
              <a:rPr lang="ru-RU" sz="1700" dirty="0"/>
              <a:t>создание контента и его распространение в СМИ и социальных сетях в качестве волонтеров-фотографов, журналистов, </a:t>
            </a:r>
            <a:r>
              <a:rPr lang="ru-RU" sz="1700" dirty="0" smtClean="0"/>
              <a:t>видео-операторов.</a:t>
            </a:r>
            <a:r>
              <a:rPr lang="ru-RU" sz="1700" dirty="0"/>
              <a:t> П</a:t>
            </a:r>
            <a:r>
              <a:rPr lang="ru-RU" sz="1700" dirty="0" smtClean="0"/>
              <a:t>омощь </a:t>
            </a:r>
            <a:r>
              <a:rPr lang="ru-RU" sz="1700" dirty="0"/>
              <a:t>в организации патриотических акций и мероприятий, помощь ветеранам и ветеранским организациям, поисковые работы, исторические реконструкции и т.д</a:t>
            </a:r>
            <a:r>
              <a:rPr lang="ru-RU" sz="1700" dirty="0" smtClean="0"/>
              <a:t>.</a:t>
            </a:r>
          </a:p>
          <a:p>
            <a:pPr lvl="0"/>
            <a:r>
              <a:rPr lang="ru-RU" sz="1700" b="1" dirty="0" smtClean="0"/>
              <a:t>Основные мероприятия:</a:t>
            </a:r>
          </a:p>
          <a:p>
            <a:r>
              <a:rPr lang="ru-RU" sz="1700" dirty="0" smtClean="0"/>
              <a:t>Просветительская деятельность по вопросам ЗОЖ.  Проведение акций о вреде курения, наркомании и алкоголизма. </a:t>
            </a:r>
            <a:r>
              <a:rPr lang="ru-RU" sz="1700" dirty="0"/>
              <a:t> </a:t>
            </a:r>
            <a:r>
              <a:rPr lang="ru-RU" sz="1700" dirty="0" smtClean="0"/>
              <a:t>Акции по профилактике терроризма  и укрепление межнациональных отношений.  Акции:  «</a:t>
            </a:r>
            <a:r>
              <a:rPr lang="ru-RU" sz="1700" dirty="0"/>
              <a:t>Гордимся славою героев», </a:t>
            </a:r>
            <a:r>
              <a:rPr lang="ru-RU" sz="1700" dirty="0" smtClean="0"/>
              <a:t>«</a:t>
            </a:r>
            <a:r>
              <a:rPr lang="ru-RU" sz="1700" dirty="0"/>
              <a:t>Вечная память тебе, Беслан!», </a:t>
            </a:r>
            <a:r>
              <a:rPr lang="ru-RU" sz="1700" dirty="0" smtClean="0"/>
              <a:t> акция </a:t>
            </a:r>
            <a:r>
              <a:rPr lang="ru-RU" sz="1700" dirty="0"/>
              <a:t>«К истоку славянской письменности», </a:t>
            </a:r>
            <a:r>
              <a:rPr lang="ru-RU" sz="1700" dirty="0" smtClean="0"/>
              <a:t> </a:t>
            </a:r>
            <a:r>
              <a:rPr lang="ru-RU" sz="1700" dirty="0"/>
              <a:t>акция «Во блага мира</a:t>
            </a:r>
            <a:r>
              <a:rPr lang="ru-RU" sz="1700" dirty="0" smtClean="0"/>
              <a:t>»</a:t>
            </a:r>
            <a:r>
              <a:rPr lang="ru-RU" sz="1700" dirty="0" smtClean="0"/>
              <a:t>,  акция  памяти «Памяти героев отчизны!» </a:t>
            </a:r>
            <a:r>
              <a:rPr lang="ru-RU" sz="1700" dirty="0" smtClean="0"/>
              <a:t>.   </a:t>
            </a:r>
            <a:endParaRPr lang="ru-RU" sz="1700" dirty="0"/>
          </a:p>
          <a:p>
            <a:r>
              <a:rPr lang="ru-RU" sz="1700" dirty="0"/>
              <a:t>Лекция  с раздачей буклетов  об истории воинского захоронения №122  «О том, что было, не забудем</a:t>
            </a:r>
            <a:r>
              <a:rPr lang="ru-RU" sz="1700" dirty="0" smtClean="0"/>
              <a:t>…».  Встреча </a:t>
            </a:r>
            <a:r>
              <a:rPr lang="ru-RU" sz="1700" dirty="0"/>
              <a:t>с местными поэтами Еленой Мищенко и Андреем Шестаковым  «Край Каменский, край светлый воронцовый», </a:t>
            </a:r>
            <a:r>
              <a:rPr lang="ru-RU" sz="1700" dirty="0" smtClean="0"/>
              <a:t>квест-игра </a:t>
            </a:r>
            <a:r>
              <a:rPr lang="ru-RU" sz="1700" dirty="0"/>
              <a:t>«Там, на неведомых дорожках», </a:t>
            </a:r>
            <a:r>
              <a:rPr lang="ru-RU" sz="1700" dirty="0" smtClean="0"/>
              <a:t>посвящённая  </a:t>
            </a:r>
            <a:r>
              <a:rPr lang="ru-RU" sz="1700" dirty="0"/>
              <a:t>сказкам А.С. Пушкина; «Новогодний </a:t>
            </a:r>
            <a:r>
              <a:rPr lang="en-US" sz="1700" dirty="0"/>
              <a:t>Team building</a:t>
            </a:r>
            <a:r>
              <a:rPr lang="ru-RU" sz="1700" dirty="0"/>
              <a:t>»  -  «Ларец Новогодних игр»; новогодний утренник «Ёлка зажигает огни»; праздник русской березки «Люблю берёзу русскую</a:t>
            </a:r>
            <a:r>
              <a:rPr lang="ru-RU" sz="1700" dirty="0" smtClean="0"/>
              <a:t>» и многие другие.</a:t>
            </a:r>
            <a:endParaRPr lang="ru-RU" sz="1700" dirty="0"/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73E8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2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73E87">
                    <a:lumMod val="75000"/>
                  </a:srgbClr>
                </a:solidFill>
                <a:latin typeface="Arial Black" pitchFamily="34" charset="0"/>
                <a:ea typeface="Times New Roman"/>
              </a:rPr>
              <a:t>Любительское объединение "</a:t>
            </a:r>
            <a: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Arial Black" pitchFamily="34" charset="0"/>
                <a:ea typeface="Times New Roman"/>
              </a:rPr>
              <a:t>Добровольцы"</a:t>
            </a:r>
          </a:p>
          <a:p>
            <a:pPr lvl="0" algn="ctr"/>
            <a:endParaRPr lang="ru-RU" sz="2000" dirty="0">
              <a:solidFill>
                <a:srgbClr val="073E8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918787"/>
            <a:ext cx="2485610" cy="1657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 b="2832"/>
          <a:stretch/>
        </p:blipFill>
        <p:spPr>
          <a:xfrm>
            <a:off x="5868144" y="764703"/>
            <a:ext cx="2472274" cy="1657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/>
          <a:stretch/>
        </p:blipFill>
        <p:spPr>
          <a:xfrm>
            <a:off x="271903" y="2924944"/>
            <a:ext cx="2448272" cy="1690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" b="7164"/>
          <a:stretch/>
        </p:blipFill>
        <p:spPr>
          <a:xfrm>
            <a:off x="3045004" y="996449"/>
            <a:ext cx="2496278" cy="1602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4" y="4933853"/>
            <a:ext cx="2552088" cy="1696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"/>
          <a:stretch/>
        </p:blipFill>
        <p:spPr>
          <a:xfrm>
            <a:off x="251520" y="968534"/>
            <a:ext cx="2304256" cy="159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76" y="3386034"/>
            <a:ext cx="2327292" cy="17454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99" y="4221088"/>
            <a:ext cx="2427776" cy="1820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9589" y="2924944"/>
            <a:ext cx="2438182" cy="1621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9538" r="27675"/>
          <a:stretch/>
        </p:blipFill>
        <p:spPr>
          <a:xfrm>
            <a:off x="6699935" y="2276872"/>
            <a:ext cx="2177645" cy="1583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356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886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Помощь волонтеров                                                                      в организации и проведении мероприятий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7"/>
          <a:stretch/>
        </p:blipFill>
        <p:spPr>
          <a:xfrm>
            <a:off x="476805" y="2276872"/>
            <a:ext cx="2727870" cy="180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https://rdk-kamenka.vrn.muzkult.ru/media/2023/12/04/1336037529/DSC_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9" y="4365104"/>
            <a:ext cx="3188555" cy="211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rdk-kamenka.vrn.muzkult.ru/media/2024/01/09/1340032899/DSC_0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48" y="4649028"/>
            <a:ext cx="2944889" cy="1957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29253" b="7638"/>
          <a:stretch/>
        </p:blipFill>
        <p:spPr>
          <a:xfrm>
            <a:off x="5165832" y="1019255"/>
            <a:ext cx="3744312" cy="196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ttps://rdk-kamenka.vrn.muzkult.ru/media/2024/01/22/1338471283/IMG-20240120-WA00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0"/>
          <a:stretch/>
        </p:blipFill>
        <p:spPr bwMode="auto">
          <a:xfrm>
            <a:off x="3610928" y="2656489"/>
            <a:ext cx="3109808" cy="189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79" y="3933056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4" name="Picture 16" descr="D:\Оля\Отчет Добровольцы\Волонтеры Каменка\23\6\15.06.2023Г\DSC_008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4" r="26596" b="13818"/>
          <a:stretch/>
        </p:blipFill>
        <p:spPr bwMode="auto">
          <a:xfrm>
            <a:off x="2011438" y="1124744"/>
            <a:ext cx="2764308" cy="1633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3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84983"/>
            <a:ext cx="2555490" cy="191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5272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Помощь волонтеров                                                                      в организации и проведении </a:t>
            </a:r>
            <a:r>
              <a:rPr lang="ru-RU" sz="1800" b="1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акций</a:t>
            </a:r>
            <a:endParaRPr lang="ru-RU" sz="1800" b="1" dirty="0">
              <a:solidFill>
                <a:prstClr val="black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074" name="Picture 2" descr="D:\Оля\Отчет Добровольцы\Волонтеры Каменка\23\5\Фото 9 мая\DSC_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622356" cy="174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9" y="3579916"/>
            <a:ext cx="2651786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77072"/>
            <a:ext cx="2643861" cy="198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07" y="1353402"/>
            <a:ext cx="2483115" cy="1862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00469"/>
            <a:ext cx="2710382" cy="2032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900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9673"/>
            <a:ext cx="3132903" cy="2349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2" y="2348880"/>
            <a:ext cx="3059074" cy="2034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91" y="4229673"/>
            <a:ext cx="2895774" cy="217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7" r="5983" b="17585"/>
          <a:stretch/>
        </p:blipFill>
        <p:spPr>
          <a:xfrm>
            <a:off x="6037202" y="980728"/>
            <a:ext cx="283618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17135"/>
            <a:ext cx="2864678" cy="2148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40" y="1695943"/>
            <a:ext cx="2904323" cy="21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r="23792"/>
          <a:stretch/>
        </p:blipFill>
        <p:spPr>
          <a:xfrm rot="5400000">
            <a:off x="596733" y="405346"/>
            <a:ext cx="2218012" cy="20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103377" y="33265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Волонтерская работа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58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358</TotalTime>
  <Words>62</Words>
  <Application>Microsoft Office PowerPoint</Application>
  <PresentationFormat>Экран (4:3)</PresentationFormat>
  <Paragraphs>20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Помощь волонтеров                                                                      в организации и проведении акций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Николай</dc:creator>
  <cp:lastModifiedBy>Николай Николай</cp:lastModifiedBy>
  <cp:revision>17</cp:revision>
  <dcterms:created xsi:type="dcterms:W3CDTF">2024-03-28T07:29:53Z</dcterms:created>
  <dcterms:modified xsi:type="dcterms:W3CDTF">2024-03-28T13:28:15Z</dcterms:modified>
</cp:coreProperties>
</file>