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88" r:id="rId5"/>
    <p:sldId id="259" r:id="rId6"/>
    <p:sldId id="265" r:id="rId7"/>
    <p:sldId id="260" r:id="rId8"/>
    <p:sldId id="261" r:id="rId9"/>
    <p:sldId id="266" r:id="rId10"/>
    <p:sldId id="262" r:id="rId11"/>
    <p:sldId id="267" r:id="rId12"/>
    <p:sldId id="268" r:id="rId13"/>
    <p:sldId id="286" r:id="rId14"/>
    <p:sldId id="272" r:id="rId15"/>
    <p:sldId id="274" r:id="rId16"/>
    <p:sldId id="289" r:id="rId17"/>
    <p:sldId id="280" r:id="rId18"/>
    <p:sldId id="282" r:id="rId19"/>
    <p:sldId id="290" r:id="rId20"/>
    <p:sldId id="28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5" d="100"/>
          <a:sy n="10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0468-9540-415F-9C06-5F3C9AF48F57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B200-E2A6-4F70-A678-5F14FC7CC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8FF9-1962-4C05-9718-35C23264A8DC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9DFD-7313-445F-A452-C7CF41A9C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6C26-1E7F-4D35-AC75-E415E19510B5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6A3B-C421-45AC-B094-25481D901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E8CB-CE5F-47AB-8603-FEA88C112B81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A5A72-653B-4887-B6C2-370E82AF5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222C-33C6-494D-9823-F80CCEFE86B1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0B67-2583-4E8C-BD32-FA2E991B2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DA36-776A-4B0E-B32D-92524379BEA5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9D98-33C5-4CE0-9667-CC492B3CD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F337-2B08-40EB-81BA-DF0FCCE7B0E2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381A-4493-4EC4-BD10-0EDD25838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4848-DE82-4D2E-857D-FC665A98F523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073B-731A-4180-A9ED-D7237F3C2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8730-8955-4FF4-BE06-62396687009E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9580E-B1BA-4A44-AAF6-242377DD2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8EFA-5DDE-4C61-BE86-A97DEB4F92CB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A775F6-DA6A-44F8-914C-22576011E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D89E-9C56-4516-9476-A8807D6577D2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2D35-F2A8-44CF-B3C5-05E2FED90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D272E6-E806-4E06-AF62-52F8A3B5B8A3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3E9D0-5144-43BA-920C-3B1BFB888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34" r:id="rId8"/>
    <p:sldLayoutId id="2147483735" r:id="rId9"/>
    <p:sldLayoutId id="2147483726" r:id="rId10"/>
    <p:sldLayoutId id="21474837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6000" b="1" cap="none" smtClean="0">
                <a:latin typeface="Arial" charset="0"/>
              </a:rPr>
              <a:t>МО ВК «Мы меняем мир»</a:t>
            </a:r>
            <a:r>
              <a:rPr lang="ru-RU" sz="6000" b="1" cap="none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03541">
            <a:off x="1212850" y="2470150"/>
            <a:ext cx="6510338" cy="330200"/>
          </a:xfrm>
        </p:spPr>
        <p:txBody>
          <a:bodyPr>
            <a:noAutofit/>
          </a:bodyPr>
          <a:lstStyle/>
          <a:p>
            <a:r>
              <a:rPr lang="ru-RU" sz="2400" cap="none">
                <a:cs typeface="Tunga" pitchFamily="34" charset="0"/>
              </a:rPr>
              <a:t>ЧУГУЕВСКОГО </a:t>
            </a:r>
            <a:r>
              <a:rPr lang="ru-RU" sz="2400" cap="none">
                <a:latin typeface="Arial" charset="0"/>
                <a:cs typeface="Tunga" pitchFamily="34" charset="0"/>
              </a:rPr>
              <a:t>ОКРУГА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1" cap="none" smtClean="0"/>
              <a:t>МОЛОДАЯ ГВАРДИЯ ЕДИНОЙ РОССИИ</a:t>
            </a:r>
            <a:br>
              <a:rPr lang="ru-RU" b="1" cap="none" smtClean="0"/>
            </a:br>
            <a:r>
              <a:rPr lang="ru-RU" b="1" cap="none" smtClean="0"/>
              <a:t>оказывают помощь семьям мобилизованных</a:t>
            </a:r>
            <a:r>
              <a:rPr lang="ru-RU" cap="none" smtClean="0"/>
              <a:t/>
            </a:r>
            <a:br>
              <a:rPr lang="ru-RU" cap="none" smtClean="0"/>
            </a:br>
            <a:endParaRPr lang="ru-RU" cap="none" smtClean="0"/>
          </a:p>
        </p:txBody>
      </p:sp>
      <p:pic>
        <p:nvPicPr>
          <p:cNvPr id="22532" name="Picture 4" descr="photo_5842752473461272871_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6840537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Молодежное направление\Тренинги\Школа актива 2019\на презентацию\DSC07931.JPG"/>
          <p:cNvPicPr>
            <a:picLocks noChangeAspect="1" noChangeArrowheads="1"/>
          </p:cNvPicPr>
          <p:nvPr/>
        </p:nvPicPr>
        <p:blipFill>
          <a:blip r:embed="rId2"/>
          <a:srcRect l="22433" t="4289" r="9372"/>
          <a:stretch>
            <a:fillRect/>
          </a:stretch>
        </p:blipFill>
        <p:spPr bwMode="auto">
          <a:xfrm>
            <a:off x="900113" y="3573463"/>
            <a:ext cx="30956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429000"/>
            <a:ext cx="415448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451167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Молодежное направление\Тренинги\Школа актива 2019\на презентацию\IMG_8561.JPG"/>
          <p:cNvPicPr>
            <a:picLocks noChangeAspect="1" noChangeArrowheads="1"/>
          </p:cNvPicPr>
          <p:nvPr/>
        </p:nvPicPr>
        <p:blipFill>
          <a:blip r:embed="rId5"/>
          <a:srcRect b="26993"/>
          <a:stretch>
            <a:fillRect/>
          </a:stretch>
        </p:blipFill>
        <p:spPr bwMode="auto">
          <a:xfrm>
            <a:off x="5724525" y="333375"/>
            <a:ext cx="257016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D:\Молодежное направление\Тренинги\Школа актива 2019\на презентацию\IMG_8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404813"/>
            <a:ext cx="5729287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D:\Молодежное направление\Тренинги\Школа актива 2019\на презентацию\IMG_8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44900"/>
            <a:ext cx="42275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Молодежное направление\Тренинги\Школа актива 2019\на презентацию\12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92150"/>
            <a:ext cx="7383462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Молодежное направление\Тренинги\Школа актива 2019\на презентацию\0da4bfbe27e7dc824bf7e9f4d2da00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3" y="2276475"/>
            <a:ext cx="4105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D:\Молодежное направление\Тренинги\Школа актива 2019\на презентацию\ffc3291b7c12af0ab7c7e8c85da9a4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9450" y="260350"/>
            <a:ext cx="44545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411163" y="404813"/>
            <a:ext cx="35845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Организация и проведение муниципального этапа краевого чемпионата интеллектуальных игр «Морская лига»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Молодежное направление\Тренинги\Школа актива 2019\на презентацию\IMG_7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50339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D:\Молодежное направление\Тренинги\Школа актива 2019\на презентацию\DSC01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284538"/>
            <a:ext cx="489108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6084888" y="765175"/>
            <a:ext cx="251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Участие в митингах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395288" y="4365625"/>
            <a:ext cx="3240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Работа над проектами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/>
              <a:t>УЧАСТИЕ ВОЛОНТЕРОВ В КРАЕВЫХ МЕРОПРИЯТИЯХ</a:t>
            </a:r>
          </a:p>
        </p:txBody>
      </p:sp>
      <p:pic>
        <p:nvPicPr>
          <p:cNvPr id="33794" name="Picture 2" descr="D:\Молодежное направление\Тренинги\Школа актива 2019\на презентацию\IMG-20180607-WA0011.jpg"/>
          <p:cNvPicPr>
            <a:picLocks noChangeAspect="1" noChangeArrowheads="1"/>
          </p:cNvPicPr>
          <p:nvPr/>
        </p:nvPicPr>
        <p:blipFill>
          <a:blip r:embed="rId2"/>
          <a:srcRect l="11285" t="5394" r="5463" b="6830"/>
          <a:stretch>
            <a:fillRect/>
          </a:stretch>
        </p:blipFill>
        <p:spPr bwMode="auto">
          <a:xfrm>
            <a:off x="4532313" y="3205163"/>
            <a:ext cx="42481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:\Молодежное направление\Тренинги\Школа актива 2019\на презентацию\IdlAFYqqkj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65113"/>
            <a:ext cx="3760788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D:\Молодежное направление\Тренинги\Школа актива 2019\на презентацию\hXI4RC8yH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070225"/>
            <a:ext cx="51117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37353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547813" y="404813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Ежегодное поздравление главы Чугуевского округа </a:t>
            </a:r>
          </a:p>
          <a:p>
            <a:pPr algn="ctr"/>
            <a:r>
              <a:rPr lang="ru-RU">
                <a:latin typeface="Franklin Gothic Book" pitchFamily="34" charset="0"/>
              </a:rPr>
              <a:t>волонтеров культуры</a:t>
            </a:r>
          </a:p>
        </p:txBody>
      </p:sp>
      <p:pic>
        <p:nvPicPr>
          <p:cNvPr id="44037" name="Picture 5" descr="photo_5220020973326156756_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71278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Где можно себя реализовать на ближайшее время?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25" y="1125538"/>
            <a:ext cx="6989763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Творчество: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b="0" dirty="0" smtClean="0"/>
              <a:t>«День Земли»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b="0" dirty="0" smtClean="0"/>
              <a:t>«Пасхальная палитра»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Идеи: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0" dirty="0" smtClean="0"/>
              <a:t>                           - Акция «Час Земли»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0" dirty="0" smtClean="0"/>
              <a:t>                           - Конкурс на разработку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0" dirty="0"/>
              <a:t> </a:t>
            </a:r>
            <a:r>
              <a:rPr lang="ru-RU" b="0" dirty="0" smtClean="0"/>
              <a:t>                           тематического </a:t>
            </a:r>
            <a:r>
              <a:rPr lang="ru-RU" b="0" dirty="0" err="1" smtClean="0"/>
              <a:t>квеста</a:t>
            </a:r>
            <a:endParaRPr lang="ru-RU" b="0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Реализация: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0" dirty="0" smtClean="0"/>
              <a:t>                                                           -«</a:t>
            </a:r>
            <a:r>
              <a:rPr lang="ru-RU" b="0" dirty="0"/>
              <a:t>Живая классика» 21 марта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0" dirty="0" smtClean="0"/>
              <a:t>                                                             -КВН                          29 марта</a:t>
            </a:r>
            <a:endParaRPr lang="ru-RU" b="0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0" dirty="0" smtClean="0"/>
              <a:t>                                                              - «Ученик года»         5 апреля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0" dirty="0" smtClean="0"/>
              <a:t>                                                              - «</a:t>
            </a:r>
            <a:r>
              <a:rPr lang="ru-RU" b="0" dirty="0" err="1" smtClean="0"/>
              <a:t>Стартинейджер</a:t>
            </a:r>
            <a:r>
              <a:rPr lang="ru-RU" b="0" dirty="0" smtClean="0"/>
              <a:t>»   6 апреля</a:t>
            </a:r>
          </a:p>
          <a:p>
            <a:pPr marL="285750" indent="-285750" algn="ctr" fontAlgn="auto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Волонтерское движение</a:t>
            </a:r>
            <a:endParaRPr lang="ru-RU" dirty="0"/>
          </a:p>
        </p:txBody>
      </p:sp>
      <p:pic>
        <p:nvPicPr>
          <p:cNvPr id="14344" name="Picture 8" descr="88dfe582-8dca-4665-8035-34ae20b40f67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100138"/>
            <a:ext cx="4773612" cy="35798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7" descr="D:\фотоархив\Картинки\g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0938"/>
            <a:ext cx="7461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784225" y="1576388"/>
            <a:ext cx="5213350" cy="1089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/>
              <a:t>контакты</a:t>
            </a:r>
            <a:endParaRPr lang="ru-RU" sz="6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175" y="2205038"/>
            <a:ext cx="5545138" cy="3324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mtClean="0"/>
              <a:t>             МКУ «ЦКБО» </a:t>
            </a:r>
          </a:p>
          <a:p>
            <a:pPr>
              <a:lnSpc>
                <a:spcPct val="90000"/>
              </a:lnSpc>
            </a:pPr>
            <a:r>
              <a:rPr lang="ru-RU" smtClean="0"/>
              <a:t>              </a:t>
            </a:r>
            <a:r>
              <a:rPr lang="en-US" smtClean="0"/>
              <a:t>molodeg_chgk@mail.ru</a:t>
            </a: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          89089763521</a:t>
            </a:r>
          </a:p>
        </p:txBody>
      </p:sp>
      <p:pic>
        <p:nvPicPr>
          <p:cNvPr id="46087" name="Picture 6" descr="D:\фотоархив\Картинки\mail-2-768x76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3575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Box 4"/>
          <p:cNvSpPr txBox="1">
            <a:spLocks noChangeArrowheads="1"/>
          </p:cNvSpPr>
          <p:nvPr/>
        </p:nvSpPr>
        <p:spPr bwMode="auto">
          <a:xfrm>
            <a:off x="3281363" y="7100888"/>
            <a:ext cx="48402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 pitchFamily="34" charset="0"/>
                <a:cs typeface="Aharoni" pitchFamily="2" charset="-79"/>
              </a:rPr>
              <a:t>Анастасия Шилкова</a:t>
            </a:r>
          </a:p>
        </p:txBody>
      </p:sp>
      <p:sp>
        <p:nvSpPr>
          <p:cNvPr id="46089" name="TextBox 5"/>
          <p:cNvSpPr txBox="1">
            <a:spLocks noChangeArrowheads="1"/>
          </p:cNvSpPr>
          <p:nvPr/>
        </p:nvSpPr>
        <p:spPr bwMode="auto">
          <a:xfrm>
            <a:off x="3987800" y="5732463"/>
            <a:ext cx="4760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 pitchFamily="34" charset="0"/>
              </a:rPr>
              <a:t>     Анна Ровинская</a:t>
            </a:r>
            <a:endParaRPr lang="ru-RU" sz="2800" b="1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651500" y="476250"/>
            <a:ext cx="29733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Franklin Gothic Book" pitchFamily="34" charset="0"/>
              </a:rPr>
              <a:t>VII </a:t>
            </a:r>
            <a:r>
              <a:rPr lang="ru-RU" b="1"/>
              <a:t>Международные спортивные игры «Дети Азии» </a:t>
            </a:r>
            <a:endParaRPr lang="ru-RU" b="1">
              <a:latin typeface="Franklin Gothic Book" pitchFamily="34" charset="0"/>
            </a:endParaRPr>
          </a:p>
          <a:p>
            <a:r>
              <a:rPr lang="ru-RU" b="1"/>
              <a:t>В эстафете огня п</a:t>
            </a:r>
            <a:r>
              <a:rPr lang="ru-RU" b="1">
                <a:latin typeface="Franklin Gothic Book" pitchFamily="34" charset="0"/>
              </a:rPr>
              <a:t>риняли участие </a:t>
            </a:r>
            <a:r>
              <a:rPr lang="ru-RU" b="1"/>
              <a:t>20</a:t>
            </a:r>
            <a:r>
              <a:rPr lang="ru-RU" b="1">
                <a:latin typeface="Franklin Gothic Book" pitchFamily="34" charset="0"/>
              </a:rPr>
              <a:t> добровольцев</a:t>
            </a:r>
            <a:r>
              <a:rPr lang="ru-RU">
                <a:latin typeface="Franklin Gothic Book" pitchFamily="34" charset="0"/>
              </a:rPr>
              <a:t> </a:t>
            </a:r>
          </a:p>
        </p:txBody>
      </p:sp>
      <p:pic>
        <p:nvPicPr>
          <p:cNvPr id="15368" name="Picture 8" descr="7790b0d2-e4ca-40f3-9496-d2635760ba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636838"/>
            <a:ext cx="4608512" cy="3384550"/>
          </a:xfrm>
          <a:prstGeom prst="rect">
            <a:avLst/>
          </a:prstGeom>
          <a:noFill/>
        </p:spPr>
      </p:pic>
      <p:pic>
        <p:nvPicPr>
          <p:cNvPr id="15369" name="Picture 9" descr="1a6d69f9-db69-4d38-8098-1e43a4debab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49275"/>
            <a:ext cx="4464050" cy="309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784225" y="1576388"/>
            <a:ext cx="5213350" cy="1089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Волонтерский корпус</a:t>
            </a:r>
            <a:endParaRPr lang="ru-RU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749800" y="2619375"/>
            <a:ext cx="3806825" cy="3324225"/>
          </a:xfrm>
        </p:spPr>
        <p:txBody>
          <a:bodyPr/>
          <a:lstStyle/>
          <a:p>
            <a:r>
              <a:rPr lang="ru-RU" sz="2000" smtClean="0">
                <a:latin typeface="Arial" charset="0"/>
              </a:rPr>
              <a:t>МКУ «Центр культуры и библиотечного обслуживания» с.Чугуевка</a:t>
            </a:r>
          </a:p>
          <a:p>
            <a:r>
              <a:rPr lang="ru-RU" sz="2000" smtClean="0">
                <a:latin typeface="Arial" charset="0"/>
              </a:rPr>
              <a:t>Т. 21-9-59</a:t>
            </a:r>
          </a:p>
          <a:p>
            <a:r>
              <a:rPr lang="en-US" sz="2000" smtClean="0">
                <a:latin typeface="Arial" charset="0"/>
              </a:rPr>
              <a:t>molodeg_chgk@mail.ru</a:t>
            </a:r>
            <a:endParaRPr lang="ru-RU" sz="2000" smtClean="0">
              <a:latin typeface="Arial" charset="0"/>
            </a:endParaRPr>
          </a:p>
          <a:p>
            <a:r>
              <a:rPr lang="ru-RU" sz="2000" smtClean="0">
                <a:latin typeface="Arial" charset="0"/>
              </a:rPr>
              <a:t>Анна</a:t>
            </a:r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298575" y="2252663"/>
            <a:ext cx="5794375" cy="623887"/>
          </a:xfrm>
        </p:spPr>
        <p:txBody>
          <a:bodyPr/>
          <a:lstStyle/>
          <a:p>
            <a:r>
              <a:rPr lang="ru-RU"/>
              <a:t>«Мы Меняем Мир»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Экологические акции</a:t>
            </a:r>
            <a:br>
              <a:rPr lang="ru-RU" dirty="0" smtClean="0"/>
            </a:br>
            <a:r>
              <a:rPr lang="ru-RU" dirty="0" smtClean="0"/>
              <a:t>акция «вода </a:t>
            </a:r>
            <a:r>
              <a:rPr lang="ru-RU" dirty="0" err="1" smtClean="0"/>
              <a:t>россии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273800" y="901700"/>
            <a:ext cx="226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Расчистка прибрежной зоны р.Уссури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916113"/>
            <a:ext cx="46085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 descr="photo_5201761890529821110_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4032250" cy="3182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1" cap="none" smtClean="0">
                <a:latin typeface="Arial" charset="0"/>
              </a:rPr>
              <a:t>АКЦИЯ</a:t>
            </a:r>
            <a:r>
              <a:rPr lang="ru-RU" b="1" cap="none" smtClean="0"/>
              <a:t> «</a:t>
            </a:r>
            <a:r>
              <a:rPr lang="ru-RU" b="1" cap="none" smtClean="0">
                <a:latin typeface="Arial" charset="0"/>
              </a:rPr>
              <a:t>САД ПАМЯТИ</a:t>
            </a:r>
            <a:r>
              <a:rPr lang="ru-RU" b="1" cap="none" smtClean="0"/>
              <a:t>»</a:t>
            </a:r>
          </a:p>
        </p:txBody>
      </p:sp>
      <p:pic>
        <p:nvPicPr>
          <p:cNvPr id="18437" name="Picture 5" descr="photo_5201761890529821090_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211638" cy="3313112"/>
          </a:xfrm>
          <a:prstGeom prst="rect">
            <a:avLst/>
          </a:prstGeom>
          <a:noFill/>
        </p:spPr>
      </p:pic>
      <p:pic>
        <p:nvPicPr>
          <p:cNvPr id="18440" name="Picture 8" descr="photo_5201761890529821056_y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341438"/>
            <a:ext cx="4429125" cy="331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b="1" cap="none" smtClean="0">
                <a:latin typeface="Arial" charset="0"/>
              </a:rPr>
              <a:t>Экологическое мероприятие:</a:t>
            </a:r>
            <a:r>
              <a:rPr lang="ru-RU" sz="2400" b="1" cap="none" smtClean="0"/>
              <a:t> «</a:t>
            </a:r>
            <a:r>
              <a:rPr lang="ru-RU" sz="2400" b="1" cap="none" smtClean="0">
                <a:latin typeface="Arial" charset="0"/>
              </a:rPr>
              <a:t>Чистые игры: кубок чистоты Приморья</a:t>
            </a:r>
            <a:r>
              <a:rPr lang="ru-RU" sz="2400" b="1" cap="none" smtClean="0"/>
              <a:t>»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46815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photo_5201761890529821113_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052513"/>
            <a:ext cx="381635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latin typeface="Arial" charset="0"/>
              </a:rPr>
              <a:t>АКЦИЯ</a:t>
            </a:r>
            <a:r>
              <a:rPr lang="ru-RU" cap="none" smtClean="0"/>
              <a:t> «</a:t>
            </a:r>
            <a:r>
              <a:rPr lang="ru-RU" cap="none" smtClean="0">
                <a:latin typeface="Arial" charset="0"/>
              </a:rPr>
              <a:t>10000 ШАГОВ</a:t>
            </a:r>
            <a:r>
              <a:rPr lang="ru-RU" cap="none" smtClean="0"/>
              <a:t>»</a:t>
            </a:r>
          </a:p>
        </p:txBody>
      </p:sp>
      <p:pic>
        <p:nvPicPr>
          <p:cNvPr id="20487" name="Picture 7" descr="photo_5201761890529821104_y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125538"/>
            <a:ext cx="7489825" cy="34671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1" cap="none" smtClean="0"/>
              <a:t>ПАТРИОТИЧЕСКИЕ</a:t>
            </a:r>
            <a:r>
              <a:rPr lang="ru-RU" cap="none" smtClean="0"/>
              <a:t> АКЦИИ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5364163" y="620713"/>
            <a:ext cx="34448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Добровольцы посещают ветеранов, воинов локальных войн, тружеников тыла, вдов ветеранов;</a:t>
            </a:r>
          </a:p>
          <a:p>
            <a:r>
              <a:rPr lang="ru-RU">
                <a:latin typeface="Franklin Gothic Book" pitchFamily="34" charset="0"/>
              </a:rPr>
              <a:t>Участие во Всероссийской акции </a:t>
            </a:r>
            <a:r>
              <a:rPr lang="ru-RU"/>
              <a:t>«Георгиевская ленточка»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708275"/>
            <a:ext cx="36004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 descr="photo_5456557273427065727_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4916488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274</TotalTime>
  <Words>160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</vt:lpstr>
      <vt:lpstr>Calibri</vt:lpstr>
      <vt:lpstr>Tunga</vt:lpstr>
      <vt:lpstr>Aharoni</vt:lpstr>
      <vt:lpstr>Углы</vt:lpstr>
      <vt:lpstr>Углы</vt:lpstr>
      <vt:lpstr>Углы</vt:lpstr>
      <vt:lpstr>Углы</vt:lpstr>
      <vt:lpstr>Углы</vt:lpstr>
      <vt:lpstr>МО ВК «Мы меняем мир» </vt:lpstr>
      <vt:lpstr>ВОЛОНТЕРСКОЕ ДВИЖЕНИЕ</vt:lpstr>
      <vt:lpstr>Слайд 3</vt:lpstr>
      <vt:lpstr>ВОЛОНТЕРСКИЙ КОРПУС</vt:lpstr>
      <vt:lpstr>ЭКОЛОГИЧЕСКИЕ АКЦИИ АКЦИЯ «ВОДА РОССИИ»</vt:lpstr>
      <vt:lpstr>АКЦИЯ «САД ПАМЯТИ»</vt:lpstr>
      <vt:lpstr>Экологическое мероприятие: «Чистые игры: кубок чистоты Приморья»</vt:lpstr>
      <vt:lpstr>АКЦИЯ «10000 ШАГОВ»</vt:lpstr>
      <vt:lpstr>ПАТРИОТИЧЕСКИЕ АКЦИИ</vt:lpstr>
      <vt:lpstr>МОЛОДАЯ ГВАРДИЯ ЕДИНОЙ РОССИИ оказывают помощь семьям мобилизованных </vt:lpstr>
      <vt:lpstr>Слайд 11</vt:lpstr>
      <vt:lpstr>Слайд 12</vt:lpstr>
      <vt:lpstr>Слайд 13</vt:lpstr>
      <vt:lpstr>Слайд 14</vt:lpstr>
      <vt:lpstr>Слайд 15</vt:lpstr>
      <vt:lpstr>УЧАСТИЕ ВОЛОНТЕРОВ В КРАЕВЫХ МЕРОПРИЯТИЯХ</vt:lpstr>
      <vt:lpstr>Слайд 17</vt:lpstr>
      <vt:lpstr>Слайд 18</vt:lpstr>
      <vt:lpstr>ГДЕ МОЖНО СЕБЯ РЕАЛИЗОВАТЬ НА БЛИЖАЙШЕЕ ВРЕМЯ?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Молодежная политика </dc:title>
  <dc:creator>Babaskina</dc:creator>
  <cp:lastModifiedBy>Пользователь</cp:lastModifiedBy>
  <cp:revision>13</cp:revision>
  <dcterms:created xsi:type="dcterms:W3CDTF">2019-03-13T06:14:59Z</dcterms:created>
  <dcterms:modified xsi:type="dcterms:W3CDTF">2023-04-04T14:25:54Z</dcterms:modified>
</cp:coreProperties>
</file>