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7394" y="116632"/>
            <a:ext cx="7772400" cy="1470025"/>
          </a:xfrm>
        </p:spPr>
        <p:txBody>
          <a:bodyPr/>
          <a:lstStyle/>
          <a:p>
            <a:r>
              <a:rPr lang="ru-RU" dirty="0" smtClean="0"/>
              <a:t>Открытки одиноким людям</a:t>
            </a:r>
            <a:endParaRPr lang="ru-RU" dirty="0"/>
          </a:p>
        </p:txBody>
      </p:sp>
      <p:pic>
        <p:nvPicPr>
          <p:cNvPr id="1026" name="Picture 2" descr="C:\Users\User\Desktop\IMG-20210916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80" y="1340768"/>
            <a:ext cx="6947925" cy="52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9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Экологический десант</a:t>
            </a:r>
            <a:endParaRPr lang="ru-RU" dirty="0"/>
          </a:p>
        </p:txBody>
      </p:sp>
      <p:pic>
        <p:nvPicPr>
          <p:cNvPr id="2050" name="Picture 2" descr="C:\Users\User\Desktop\IMG-20211015-WA0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9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Птичья столовая</a:t>
            </a:r>
            <a:endParaRPr lang="ru-RU" dirty="0"/>
          </a:p>
        </p:txBody>
      </p:sp>
      <p:pic>
        <p:nvPicPr>
          <p:cNvPr id="3074" name="Picture 2" descr="C:\Users\User\Desktop\IMG-20211119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0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Добрые письма солдатам СВО</a:t>
            </a:r>
            <a:endParaRPr lang="ru-RU" dirty="0"/>
          </a:p>
        </p:txBody>
      </p:sp>
      <p:pic>
        <p:nvPicPr>
          <p:cNvPr id="4098" name="Picture 2" descr="C:\Users\User\Desktop\IMG-20220404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8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Зобота</a:t>
            </a:r>
            <a:r>
              <a:rPr lang="ru-RU" dirty="0" smtClean="0"/>
              <a:t> о ветеранах </a:t>
            </a:r>
            <a:r>
              <a:rPr lang="ru-RU" dirty="0" err="1" smtClean="0"/>
              <a:t>ВОв</a:t>
            </a:r>
            <a:endParaRPr lang="ru-RU" dirty="0"/>
          </a:p>
        </p:txBody>
      </p:sp>
      <p:pic>
        <p:nvPicPr>
          <p:cNvPr id="5122" name="Picture 2" descr="C:\Users\User\Desktop\20210127_132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01" y="1600200"/>
            <a:ext cx="603379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5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Забота  о растениях</a:t>
            </a:r>
            <a:endParaRPr lang="ru-RU" dirty="0"/>
          </a:p>
        </p:txBody>
      </p:sp>
      <p:pic>
        <p:nvPicPr>
          <p:cNvPr id="6146" name="Picture 2" descr="C:\Users\User\Desktop\20200907_102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5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Забота о братьях меньших</a:t>
            </a:r>
            <a:endParaRPr lang="ru-RU" dirty="0"/>
          </a:p>
        </p:txBody>
      </p:sp>
      <p:pic>
        <p:nvPicPr>
          <p:cNvPr id="7170" name="Picture 2" descr="C:\Users\User\Desktop\20201001_104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4166" y="2099675"/>
            <a:ext cx="503566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52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Открытки одиноким людям</vt:lpstr>
      <vt:lpstr>Экологический десант</vt:lpstr>
      <vt:lpstr>Птичья столовая</vt:lpstr>
      <vt:lpstr>Добрые письма солдатам СВО</vt:lpstr>
      <vt:lpstr>Зобота о ветеранах ВОв</vt:lpstr>
      <vt:lpstr>Забота  о растениях</vt:lpstr>
      <vt:lpstr>Забота о братьях меньших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Открытки одиноким людям</dc:title>
  <dc:creator>User</dc:creator>
  <cp:lastModifiedBy>User</cp:lastModifiedBy>
  <cp:revision>1</cp:revision>
  <dcterms:created xsi:type="dcterms:W3CDTF">2023-08-20T19:44:53Z</dcterms:created>
  <dcterms:modified xsi:type="dcterms:W3CDTF">2023-08-20T19:50:36Z</dcterms:modified>
</cp:coreProperties>
</file>