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78" r:id="rId2"/>
    <p:sldId id="279" r:id="rId3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09" autoAdjust="0"/>
  </p:normalViewPr>
  <p:slideViewPr>
    <p:cSldViewPr snapToGrid="0" snapToObjects="1">
      <p:cViewPr varScale="1">
        <p:scale>
          <a:sx n="90" d="100"/>
          <a:sy n="90" d="100"/>
        </p:scale>
        <p:origin x="576" y="9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33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8/10/relationships/authors" Target="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B43649-8DAC-8EAD-79EC-38164EB67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1CFC8B-2C22-8A28-E4E1-F22ACDA82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A0D6-3DB1-4639-9734-75B3ACB9066C}" type="datetime1">
              <a:rPr lang="ru-RU" smtClean="0"/>
              <a:t>02.12.2023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18F33F-13D6-8A60-FC43-3046C7D98B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DD896-3611-B4B0-6FF6-781A1A0AC8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E9F09-2159-4EEA-B66C-DBCA6AE92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53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3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0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8" name="Рисунок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8" name="Текст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7" name="Рисунок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9" name="Текст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Изображение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6" name="Текст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7" name="Текст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Текст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9" name="Текст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Изображение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Изображение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Изображение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Изображение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Изображение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1" name="Изображение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" name="Изображение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7" name="Изображение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8" name="Заголовок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>
                <a:solidFill>
                  <a:schemeClr val="accent6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ru-RU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7" name="Текст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6" name="Текст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32" name="Изображение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0" name="Рисунок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2" name="Рисунок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48370321_456239702?list=ebd7a2a71b0cdc418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video-48370321_456239702?list=59be687b88dd797a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СМЭИЛ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МБОУ Гимназия № 46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1"/>
            <a:ext cx="5693664" cy="357381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sz="2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  <a:hlinkClick r:id="rId3"/>
              </a:rPr>
              <a:t>https://vk.com/video-48370321_456239702?list=ebd7a2a71b0cdc418e</a:t>
            </a:r>
            <a:br>
              <a:rPr lang="ru-RU" sz="2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br>
              <a:rPr lang="ru-RU" sz="2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  <a:hlinkClick r:id="rId4"/>
              </a:rPr>
              <a:t>https://vk.com/video-48370321_456239702?list=59be687b88dd797a11</a:t>
            </a:r>
            <a:br>
              <a:rPr lang="ru-RU" sz="2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br>
              <a:rPr lang="ru-RU" sz="2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2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Здесь вы можете ознакомиться с </a:t>
            </a:r>
            <a:r>
              <a:rPr lang="ru-RU" sz="2000" b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нашей деятельностью!</a:t>
            </a:r>
            <a:endParaRPr lang="ru-RU" sz="2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3_TF78438558_Win32" id="{76711A89-13B1-40D9-BE7D-DF6A7AE37A67}" vid="{2C8223F2-D103-4C97-B864-56CF43B8296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{D9C198D9-C94E-41D6-A55B-8C933BF79B2E}tf78438558_win32</Template>
  <TotalTime>12</TotalTime>
  <Words>40</Words>
  <Application>Microsoft Office PowerPoint</Application>
  <PresentationFormat>Широкоэкранный</PresentationFormat>
  <Paragraphs>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Aptos</vt:lpstr>
      <vt:lpstr>Arial</vt:lpstr>
      <vt:lpstr>Arial Black</vt:lpstr>
      <vt:lpstr>Calibri</vt:lpstr>
      <vt:lpstr>Times new Roman</vt:lpstr>
      <vt:lpstr>Тема Office</vt:lpstr>
      <vt:lpstr>СМЭИЛ </vt:lpstr>
      <vt:lpstr>https://vk.com/video-48370321_456239702?list=ebd7a2a71b0cdc418e  https://vk.com/video-48370321_456239702?list=59be687b88dd797a11  Здесь вы можете ознакомиться с нашей деятельностью!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СМЭИЛ </dc:title>
  <dc:subject/>
  <dc:creator>Настя Лаптева</dc:creator>
  <cp:lastModifiedBy>Настя Лаптева</cp:lastModifiedBy>
  <cp:revision>1</cp:revision>
  <dcterms:created xsi:type="dcterms:W3CDTF">2023-12-02T17:42:46Z</dcterms:created>
  <dcterms:modified xsi:type="dcterms:W3CDTF">2023-12-02T17:55:14Z</dcterms:modified>
</cp:coreProperties>
</file>