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9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88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2554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23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9400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02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850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44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82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03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77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91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42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4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88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95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9F7003-711F-4C58-8698-766C22F90F5F}" type="datetimeFigureOut">
              <a:rPr lang="ru-RU" smtClean="0"/>
              <a:t>06.09.2021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B99769-BDDE-4243-9DAA-18B6398C2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38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637" y="-80017"/>
            <a:ext cx="3056207" cy="2442577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226" y="0"/>
            <a:ext cx="3131389" cy="210783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070"/>
            <a:ext cx="3051638" cy="203239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680345"/>
            <a:ext cx="9144000" cy="90577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ДОБРАЯ КУЛЬТУРА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184" y="1419643"/>
            <a:ext cx="6446628" cy="426070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0" t="30293" r="5566" b="27610"/>
          <a:stretch/>
        </p:blipFill>
        <p:spPr>
          <a:xfrm>
            <a:off x="2388134" y="2531021"/>
            <a:ext cx="4972894" cy="2037946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5806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903" y="113581"/>
            <a:ext cx="8816196" cy="6455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ЦЕЛИ И ЗАДАЧИ ПРОЕКТА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045" y="759125"/>
            <a:ext cx="8704053" cy="5831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Цель: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Организация и создание арт пространства для пожилых людей и людей с ограниченными возможностями здоровья для их творческой самореализации и запуска социально-культурных и инклюзивных проектов на базе учреждения культуры</a:t>
            </a:r>
          </a:p>
          <a:p>
            <a:pPr marL="0" indent="0">
              <a:buNone/>
            </a:pPr>
            <a:r>
              <a:rPr lang="ru-RU" dirty="0">
                <a:solidFill>
                  <a:srgbClr val="FFFF00"/>
                </a:solidFill>
              </a:rPr>
              <a:t>Задачи: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объединению </a:t>
            </a:r>
            <a:r>
              <a:rPr lang="ru-RU" dirty="0">
                <a:solidFill>
                  <a:srgbClr val="FFFF00"/>
                </a:solidFill>
              </a:rPr>
              <a:t>людей пожилого возраста и людей с ограниченными возможностями здоровья с активной гражданской позицию в социально-культурную арт лабораторию</a:t>
            </a:r>
          </a:p>
          <a:p>
            <a:r>
              <a:rPr lang="ru-RU" smtClean="0">
                <a:solidFill>
                  <a:srgbClr val="FFFF00"/>
                </a:solidFill>
              </a:rPr>
              <a:t>обучение </a:t>
            </a:r>
            <a:r>
              <a:rPr lang="ru-RU" dirty="0">
                <a:solidFill>
                  <a:srgbClr val="FFFF00"/>
                </a:solidFill>
              </a:rPr>
              <a:t>людей с ОВЗ и людей пожилого возраста основам социально- культурной деятельности</a:t>
            </a:r>
          </a:p>
          <a:p>
            <a:r>
              <a:rPr lang="ru-RU" smtClean="0">
                <a:solidFill>
                  <a:srgbClr val="FFFF00"/>
                </a:solidFill>
              </a:rPr>
              <a:t>создание </a:t>
            </a:r>
            <a:r>
              <a:rPr lang="ru-RU" dirty="0">
                <a:solidFill>
                  <a:srgbClr val="FFFF00"/>
                </a:solidFill>
              </a:rPr>
              <a:t>инклюзивных и социально-культурных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940050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19977"/>
          </a:xfrm>
        </p:spPr>
        <p:txBody>
          <a:bodyPr>
            <a:normAutofit/>
          </a:bodyPr>
          <a:lstStyle/>
          <a:p>
            <a:pPr algn="ctr"/>
            <a:r>
              <a:rPr lang="ru-RU" sz="4000" b="1" i="1" u="sng" dirty="0">
                <a:solidFill>
                  <a:srgbClr val="FF0000"/>
                </a:solidFill>
              </a:rPr>
              <a:t>1 октября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FF0000"/>
                </a:solidFill>
              </a:rPr>
              <a:t>Форум </a:t>
            </a:r>
            <a:r>
              <a:rPr lang="ru-RU" sz="2800" b="1" dirty="0">
                <a:solidFill>
                  <a:srgbClr val="FF0000"/>
                </a:solidFill>
              </a:rPr>
              <a:t>мудрости 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Серебряный возраст – время возможностей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b="1" i="1" u="sng" dirty="0" smtClean="0">
                <a:solidFill>
                  <a:srgbClr val="FF0000"/>
                </a:solidFill>
              </a:rPr>
              <a:t>3  </a:t>
            </a:r>
            <a:r>
              <a:rPr lang="ru-RU" sz="4000" b="1" i="1" u="sng" dirty="0">
                <a:solidFill>
                  <a:srgbClr val="FF0000"/>
                </a:solidFill>
              </a:rPr>
              <a:t>декабря </a:t>
            </a:r>
            <a:r>
              <a:rPr lang="ru-RU" sz="4000" b="1" i="1" u="sng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b="1" dirty="0" smtClean="0">
                <a:solidFill>
                  <a:srgbClr val="FF0000"/>
                </a:solidFill>
              </a:rPr>
              <a:t>Форум  добра «</a:t>
            </a:r>
            <a:r>
              <a:rPr lang="ru-RU" b="1" dirty="0">
                <a:solidFill>
                  <a:srgbClr val="FF0000"/>
                </a:solidFill>
              </a:rPr>
              <a:t>Разные – равные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231" y="1976973"/>
            <a:ext cx="5003320" cy="313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13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59" y="0"/>
            <a:ext cx="8852139" cy="108692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арт </a:t>
            </a:r>
            <a:r>
              <a:rPr lang="ru-RU" b="1" dirty="0" smtClean="0">
                <a:solidFill>
                  <a:srgbClr val="FF0000"/>
                </a:solidFill>
              </a:rPr>
              <a:t>- </a:t>
            </a:r>
            <a:r>
              <a:rPr lang="ru-RU" b="1" dirty="0" err="1" smtClean="0">
                <a:solidFill>
                  <a:srgbClr val="FF0000"/>
                </a:solidFill>
              </a:rPr>
              <a:t>пространствО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ДобраЯ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культура»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960" y="1457864"/>
            <a:ext cx="8938402" cy="5400136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dirty="0">
                <a:solidFill>
                  <a:srgbClr val="FFFF00"/>
                </a:solidFill>
              </a:rPr>
              <a:t>Клуб общения добрых людей культуры (</a:t>
            </a:r>
            <a:r>
              <a:rPr lang="ru-RU" sz="2300" b="1" dirty="0" err="1">
                <a:solidFill>
                  <a:srgbClr val="FFFF00"/>
                </a:solidFill>
              </a:rPr>
              <a:t>доброштаб</a:t>
            </a:r>
            <a:r>
              <a:rPr lang="ru-RU" sz="2300" b="1" dirty="0">
                <a:solidFill>
                  <a:srgbClr val="FFFF00"/>
                </a:solidFill>
              </a:rPr>
              <a:t> волонтеров культуры Эжвы)</a:t>
            </a:r>
          </a:p>
          <a:p>
            <a:r>
              <a:rPr lang="ru-RU" sz="2300" b="1" dirty="0" smtClean="0">
                <a:solidFill>
                  <a:srgbClr val="FFFF00"/>
                </a:solidFill>
              </a:rPr>
              <a:t>Организация </a:t>
            </a:r>
            <a:r>
              <a:rPr lang="ru-RU" sz="2300" b="1" dirty="0">
                <a:solidFill>
                  <a:srgbClr val="FFFF00"/>
                </a:solidFill>
              </a:rPr>
              <a:t>и проведение персональных выставок участников проекта, с организацией и проведением мастер классов - цикл мероприятий "Бабушкин сундучок" и "Мое дело преображает мир"</a:t>
            </a:r>
          </a:p>
          <a:p>
            <a:r>
              <a:rPr lang="ru-RU" sz="2300" b="1" dirty="0" smtClean="0">
                <a:solidFill>
                  <a:srgbClr val="FFFF00"/>
                </a:solidFill>
              </a:rPr>
              <a:t>Организация </a:t>
            </a:r>
            <a:r>
              <a:rPr lang="ru-RU" sz="2300" b="1" dirty="0">
                <a:solidFill>
                  <a:srgbClr val="FFFF00"/>
                </a:solidFill>
              </a:rPr>
              <a:t>и проведение "Добрых семейных выходных", когда участники проекта станут специалистами площадок по проведению встреч, мастер классов, игровых площадок</a:t>
            </a:r>
          </a:p>
          <a:p>
            <a:r>
              <a:rPr lang="ru-RU" sz="2300" b="1" dirty="0" smtClean="0">
                <a:solidFill>
                  <a:srgbClr val="FFFF00"/>
                </a:solidFill>
              </a:rPr>
              <a:t>Создание </a:t>
            </a:r>
            <a:r>
              <a:rPr lang="ru-RU" sz="2300" b="1" dirty="0">
                <a:solidFill>
                  <a:srgbClr val="FFFF00"/>
                </a:solidFill>
              </a:rPr>
              <a:t>инклюзивного театра, проведению инклюзивных конкурсов</a:t>
            </a:r>
          </a:p>
          <a:p>
            <a:r>
              <a:rPr lang="ru-RU" sz="2300" b="1" dirty="0" smtClean="0">
                <a:solidFill>
                  <a:srgbClr val="FFFF00"/>
                </a:solidFill>
              </a:rPr>
              <a:t>Организация </a:t>
            </a:r>
            <a:r>
              <a:rPr lang="ru-RU" sz="2300" b="1" dirty="0">
                <a:solidFill>
                  <a:srgbClr val="FFFF00"/>
                </a:solidFill>
              </a:rPr>
              <a:t>и проведение образовательных тренингов по социальному проектированию, </a:t>
            </a:r>
            <a:r>
              <a:rPr lang="ru-RU" sz="2300" b="1" dirty="0" err="1">
                <a:solidFill>
                  <a:srgbClr val="FFFF00"/>
                </a:solidFill>
              </a:rPr>
              <a:t>командообразованию</a:t>
            </a:r>
            <a:r>
              <a:rPr lang="ru-RU" sz="2300" b="1" dirty="0">
                <a:solidFill>
                  <a:srgbClr val="FFFF00"/>
                </a:solidFill>
              </a:rPr>
              <a:t>, организаторскому мастерству, ораторскому мастерству, социальному предпринимательству.</a:t>
            </a:r>
          </a:p>
          <a:p>
            <a:r>
              <a:rPr lang="ru-RU" sz="2300" b="1" dirty="0" smtClean="0">
                <a:solidFill>
                  <a:srgbClr val="FFFF00"/>
                </a:solidFill>
              </a:rPr>
              <a:t>Разработка </a:t>
            </a:r>
            <a:r>
              <a:rPr lang="ru-RU" sz="2300" b="1" dirty="0">
                <a:solidFill>
                  <a:srgbClr val="FFFF00"/>
                </a:solidFill>
              </a:rPr>
              <a:t>доступных туристических маршрутов</a:t>
            </a:r>
          </a:p>
          <a:p>
            <a:r>
              <a:rPr lang="ru-RU" sz="2300" b="1" dirty="0" smtClean="0">
                <a:solidFill>
                  <a:srgbClr val="FFFF00"/>
                </a:solidFill>
              </a:rPr>
              <a:t>Организация </a:t>
            </a:r>
            <a:r>
              <a:rPr lang="ru-RU" sz="2300" b="1" dirty="0">
                <a:solidFill>
                  <a:srgbClr val="FFFF00"/>
                </a:solidFill>
              </a:rPr>
              <a:t>и проведение тематических мероприятий и вечеров отдыха, информационных мероприятий</a:t>
            </a:r>
          </a:p>
          <a:p>
            <a:r>
              <a:rPr lang="ru-RU" sz="2300" b="1" dirty="0" smtClean="0">
                <a:solidFill>
                  <a:srgbClr val="FFFF00"/>
                </a:solidFill>
              </a:rPr>
              <a:t>Организация </a:t>
            </a:r>
            <a:r>
              <a:rPr lang="ru-RU" sz="2300" b="1" dirty="0">
                <a:solidFill>
                  <a:srgbClr val="FFFF00"/>
                </a:solidFill>
              </a:rPr>
              <a:t>и проведение мероприятий "Равный обучает равного", когда люди с ОВЗ владеющие компьютерной грамотностью обучают пожилых людей, а пожилые люди оказывают помощь людям с ОВЗ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27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38" y="79075"/>
            <a:ext cx="8886645" cy="63691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РЕЗУЛЬТАТЫ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041" y="887082"/>
            <a:ext cx="8688237" cy="472871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FFFF00"/>
                </a:solidFill>
              </a:rPr>
              <a:t>привлечено к участию не менее 40 пожилых людей в качестве волонтеров и организаторов мероприятий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* привлечено к участию не менее 10 людей ограниченными возможностями здоровья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* создано и реализуется не менее 3 социально-культурных и инклюзивных проектов на базе учреждения культуры (театральная студия, ремесленная, персональные выставки и т.д.)</a:t>
            </a:r>
          </a:p>
          <a:p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* к участию в проекте привлечено не менее 2 000 человек (выставки, концерты, семейные выходные, мастер классы)</a:t>
            </a:r>
          </a:p>
        </p:txBody>
      </p:sp>
    </p:spTree>
    <p:extLst>
      <p:ext uri="{BB962C8B-B14F-4D97-AF65-F5344CB8AC3E}">
        <p14:creationId xmlns:p14="http://schemas.microsoft.com/office/powerpoint/2010/main" val="50134687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319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ДОБРАЯ КУЛЬТУРА</vt:lpstr>
      <vt:lpstr>ЦЕЛИ И ЗАДАЧИ ПРОЕКТА</vt:lpstr>
      <vt:lpstr>1 октября    Форум мудрости  «Серебряный возраст – время возможностей»         3  декабря   Форум  добра «Разные – равные»</vt:lpstr>
      <vt:lpstr>арт - пространствО  «ДобраЯ культура»</vt:lpstr>
      <vt:lpstr>РЕЗУЛЬТАТЫ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ДОБРАЯ КУЛЬТУРА</dc:title>
  <dc:creator>Kate</dc:creator>
  <cp:lastModifiedBy>Kate</cp:lastModifiedBy>
  <cp:revision>3</cp:revision>
  <dcterms:created xsi:type="dcterms:W3CDTF">2021-09-06T14:26:37Z</dcterms:created>
  <dcterms:modified xsi:type="dcterms:W3CDTF">2021-09-06T14:52:45Z</dcterms:modified>
</cp:coreProperties>
</file>