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7E67-FD9B-449E-A700-5C2BED6AE5A1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6E28-2CEA-48AE-8390-971BD1D599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7E67-FD9B-449E-A700-5C2BED6AE5A1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6E28-2CEA-48AE-8390-971BD1D59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7E67-FD9B-449E-A700-5C2BED6AE5A1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6E28-2CEA-48AE-8390-971BD1D59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7E67-FD9B-449E-A700-5C2BED6AE5A1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6E28-2CEA-48AE-8390-971BD1D59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7E67-FD9B-449E-A700-5C2BED6AE5A1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B856E28-2CEA-48AE-8390-971BD1D59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7E67-FD9B-449E-A700-5C2BED6AE5A1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6E28-2CEA-48AE-8390-971BD1D59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7E67-FD9B-449E-A700-5C2BED6AE5A1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6E28-2CEA-48AE-8390-971BD1D59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7E67-FD9B-449E-A700-5C2BED6AE5A1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6E28-2CEA-48AE-8390-971BD1D59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7E67-FD9B-449E-A700-5C2BED6AE5A1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6E28-2CEA-48AE-8390-971BD1D59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7E67-FD9B-449E-A700-5C2BED6AE5A1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6E28-2CEA-48AE-8390-971BD1D59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7E67-FD9B-449E-A700-5C2BED6AE5A1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6E28-2CEA-48AE-8390-971BD1D59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13E7E67-FD9B-449E-A700-5C2BED6AE5A1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B856E28-2CEA-48AE-8390-971BD1D599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</a:rPr>
              <a:t>Родной земли память</a:t>
            </a: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857752" y="4929198"/>
            <a:ext cx="3900486" cy="159447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ru-RU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Житова Наталья Алексеевна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lang="en-US" sz="2200" b="1" noProof="0" dirty="0" smtClean="0">
                <a:solidFill>
                  <a:schemeClr val="bg1"/>
                </a:solidFill>
              </a:rPr>
              <a:t>Natalia_13_97@mail.ru</a:t>
            </a: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5952194"/>
          </a:xfrm>
        </p:spPr>
        <p:txBody>
          <a:bodyPr>
            <a:normAutofit/>
          </a:bodyPr>
          <a:lstStyle/>
          <a:p>
            <a:endParaRPr lang="ru-RU" sz="2200" dirty="0" smtClean="0"/>
          </a:p>
          <a:p>
            <a:r>
              <a:rPr lang="ru-RU" sz="2200" b="1" dirty="0" smtClean="0">
                <a:solidFill>
                  <a:schemeClr val="bg1"/>
                </a:solidFill>
              </a:rPr>
              <a:t>Целевые группы:</a:t>
            </a:r>
          </a:p>
          <a:p>
            <a:pPr>
              <a:buFontTx/>
              <a:buChar char="-"/>
            </a:pPr>
            <a:r>
              <a:rPr lang="ru-RU" sz="2200" dirty="0" smtClean="0">
                <a:solidFill>
                  <a:schemeClr val="bg1"/>
                </a:solidFill>
              </a:rPr>
              <a:t>Студенты Вологодской государственной </a:t>
            </a:r>
            <a:r>
              <a:rPr lang="ru-RU" sz="2200" dirty="0" err="1" smtClean="0">
                <a:solidFill>
                  <a:schemeClr val="bg1"/>
                </a:solidFill>
              </a:rPr>
              <a:t>молочнохозяйственной</a:t>
            </a:r>
            <a:r>
              <a:rPr lang="ru-RU" sz="2200" dirty="0" smtClean="0">
                <a:solidFill>
                  <a:schemeClr val="bg1"/>
                </a:solidFill>
              </a:rPr>
              <a:t> академии им. Н.В. Верещагина</a:t>
            </a:r>
          </a:p>
          <a:p>
            <a:pPr>
              <a:buFontTx/>
              <a:buChar char="-"/>
            </a:pPr>
            <a:r>
              <a:rPr lang="ru-RU" sz="2200" dirty="0" smtClean="0">
                <a:solidFill>
                  <a:schemeClr val="bg1"/>
                </a:solidFill>
              </a:rPr>
              <a:t>Жители с. Молочное</a:t>
            </a:r>
          </a:p>
          <a:p>
            <a:pPr>
              <a:buNone/>
            </a:pPr>
            <a:endParaRPr lang="ru-RU" sz="22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ru-RU" sz="2200" b="1" dirty="0" smtClean="0">
                <a:solidFill>
                  <a:schemeClr val="bg1"/>
                </a:solidFill>
              </a:rPr>
              <a:t>Основная цель проекта:</a:t>
            </a:r>
          </a:p>
          <a:p>
            <a:pPr algn="just">
              <a:buNone/>
            </a:pPr>
            <a:r>
              <a:rPr lang="ru-RU" sz="2200" dirty="0" smtClean="0">
                <a:solidFill>
                  <a:schemeClr val="bg1"/>
                </a:solidFill>
              </a:rPr>
              <a:t>         Организация проведения серии мероприятий, направленных на сохранение исторической памяти и вкладе Вологодского сельскохозяйственного института (ВСХИ) в Победу над фашистской Германией</a:t>
            </a:r>
            <a:endParaRPr lang="ru-RU" sz="2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Задачи проекта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200" dirty="0" smtClean="0">
                <a:solidFill>
                  <a:schemeClr val="bg1"/>
                </a:solidFill>
              </a:rPr>
              <a:t>Сбор команды проекта.</a:t>
            </a:r>
          </a:p>
          <a:p>
            <a:pPr lvl="0">
              <a:buNone/>
            </a:pPr>
            <a:endParaRPr lang="ru-RU" sz="2200" dirty="0" smtClean="0">
              <a:solidFill>
                <a:schemeClr val="bg1"/>
              </a:solidFill>
            </a:endParaRPr>
          </a:p>
          <a:p>
            <a:pPr lvl="0"/>
            <a:r>
              <a:rPr lang="ru-RU" sz="2200" dirty="0" smtClean="0">
                <a:solidFill>
                  <a:schemeClr val="bg1"/>
                </a:solidFill>
              </a:rPr>
              <a:t>Систематизация знаний о ВСХИ в годы Великой Отечественной войны на основе имеющихся сведений в музее академии и областном архиве.</a:t>
            </a:r>
          </a:p>
          <a:p>
            <a:pPr lvl="0">
              <a:buNone/>
            </a:pPr>
            <a:endParaRPr lang="ru-RU" sz="2200" dirty="0" smtClean="0">
              <a:solidFill>
                <a:schemeClr val="bg1"/>
              </a:solidFill>
            </a:endParaRPr>
          </a:p>
          <a:p>
            <a:pPr lvl="0"/>
            <a:r>
              <a:rPr lang="ru-RU" sz="2200" dirty="0" smtClean="0">
                <a:solidFill>
                  <a:schemeClr val="bg1"/>
                </a:solidFill>
              </a:rPr>
              <a:t>Разработка системы  патриотической воспитательно-образовательной  работы в вузе с уклоном на роль ВСХИ  в Победу над фашистской Германией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Методы реализации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200" dirty="0" smtClean="0">
                <a:solidFill>
                  <a:schemeClr val="bg1"/>
                </a:solidFill>
              </a:rPr>
              <a:t>- Работа с архивами </a:t>
            </a:r>
          </a:p>
          <a:p>
            <a:r>
              <a:rPr lang="ru-RU" sz="2200" dirty="0" smtClean="0">
                <a:solidFill>
                  <a:schemeClr val="bg1"/>
                </a:solidFill>
              </a:rPr>
              <a:t>- Акция</a:t>
            </a:r>
          </a:p>
          <a:p>
            <a:r>
              <a:rPr lang="ru-RU" sz="2200" dirty="0" smtClean="0">
                <a:solidFill>
                  <a:schemeClr val="bg1"/>
                </a:solidFill>
              </a:rPr>
              <a:t>- </a:t>
            </a:r>
            <a:r>
              <a:rPr lang="ru-RU" sz="2200" dirty="0" err="1" smtClean="0">
                <a:solidFill>
                  <a:schemeClr val="bg1"/>
                </a:solidFill>
              </a:rPr>
              <a:t>Квест</a:t>
            </a:r>
            <a:endParaRPr lang="ru-RU" sz="2200" dirty="0" smtClean="0">
              <a:solidFill>
                <a:schemeClr val="bg1"/>
              </a:solidFill>
            </a:endParaRPr>
          </a:p>
          <a:p>
            <a:r>
              <a:rPr lang="ru-RU" sz="2200" dirty="0" smtClean="0">
                <a:solidFill>
                  <a:schemeClr val="bg1"/>
                </a:solidFill>
              </a:rPr>
              <a:t>- Экскурсия</a:t>
            </a:r>
          </a:p>
          <a:p>
            <a:r>
              <a:rPr lang="ru-RU" sz="2200" dirty="0" smtClean="0">
                <a:solidFill>
                  <a:schemeClr val="bg1"/>
                </a:solidFill>
              </a:rPr>
              <a:t>- Тематический День </a:t>
            </a:r>
          </a:p>
          <a:p>
            <a:r>
              <a:rPr lang="ru-RU" sz="2200" dirty="0" smtClean="0">
                <a:solidFill>
                  <a:schemeClr val="bg1"/>
                </a:solidFill>
              </a:rPr>
              <a:t>- Митинг памяти</a:t>
            </a:r>
            <a:endParaRPr lang="ru-RU" sz="2200" dirty="0">
              <a:solidFill>
                <a:schemeClr val="bg1"/>
              </a:solidFill>
            </a:endParaRPr>
          </a:p>
        </p:txBody>
      </p:sp>
      <p:pic>
        <p:nvPicPr>
          <p:cNvPr id="6" name="Рисунок 5" descr="gnYHL9s1AM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14942" y="1857364"/>
            <a:ext cx="3594173" cy="4786322"/>
          </a:xfrm>
          <a:prstGeom prst="rect">
            <a:avLst/>
          </a:prstGeom>
        </p:spPr>
      </p:pic>
      <p:pic>
        <p:nvPicPr>
          <p:cNvPr id="7" name="Рисунок 6" descr="JsUy3N7D8x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4414" y="4000504"/>
            <a:ext cx="3571900" cy="268171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Ожидаемые результаты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5206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200" b="1" dirty="0" smtClean="0">
                <a:solidFill>
                  <a:schemeClr val="bg1"/>
                </a:solidFill>
              </a:rPr>
              <a:t>   Количественные показатели</a:t>
            </a:r>
            <a:endParaRPr lang="ru-RU" sz="2200" dirty="0" smtClean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ru-RU" sz="2200" dirty="0" smtClean="0">
                <a:solidFill>
                  <a:schemeClr val="bg1"/>
                </a:solidFill>
              </a:rPr>
              <a:t>      Вовлечение в реализацию проекта не менее 600 студентов</a:t>
            </a:r>
          </a:p>
          <a:p>
            <a:pPr>
              <a:spcBef>
                <a:spcPts val="0"/>
              </a:spcBef>
              <a:buNone/>
            </a:pPr>
            <a:r>
              <a:rPr lang="ru-RU" sz="2200" dirty="0" smtClean="0">
                <a:solidFill>
                  <a:schemeClr val="bg1"/>
                </a:solidFill>
              </a:rPr>
              <a:t>      Участие в проекте не менее 40 волонтеров</a:t>
            </a:r>
          </a:p>
          <a:p>
            <a:pPr>
              <a:spcBef>
                <a:spcPts val="0"/>
              </a:spcBef>
              <a:buNone/>
            </a:pPr>
            <a:r>
              <a:rPr lang="ru-RU" sz="2200" dirty="0" smtClean="0">
                <a:solidFill>
                  <a:schemeClr val="bg1"/>
                </a:solidFill>
              </a:rPr>
              <a:t>      Установка </a:t>
            </a:r>
            <a:r>
              <a:rPr lang="en-US" sz="2200" dirty="0" smtClean="0">
                <a:solidFill>
                  <a:schemeClr val="bg1"/>
                </a:solidFill>
              </a:rPr>
              <a:t>4</a:t>
            </a:r>
            <a:r>
              <a:rPr lang="ru-RU" sz="2200" dirty="0" smtClean="0">
                <a:solidFill>
                  <a:schemeClr val="bg1"/>
                </a:solidFill>
              </a:rPr>
              <a:t> информационных уличных стендов (1,5*2).</a:t>
            </a:r>
          </a:p>
          <a:p>
            <a:pPr>
              <a:spcBef>
                <a:spcPts val="0"/>
              </a:spcBef>
              <a:buNone/>
            </a:pPr>
            <a:r>
              <a:rPr lang="ru-RU" sz="2200" b="1" dirty="0" smtClean="0">
                <a:solidFill>
                  <a:schemeClr val="bg1"/>
                </a:solidFill>
              </a:rPr>
              <a:t>          Качественные показатели</a:t>
            </a:r>
            <a:endParaRPr lang="ru-RU" sz="2200" dirty="0" smtClean="0">
              <a:solidFill>
                <a:schemeClr val="bg1"/>
              </a:solidFill>
            </a:endParaRPr>
          </a:p>
          <a:p>
            <a:pPr algn="just">
              <a:spcBef>
                <a:spcPts val="0"/>
              </a:spcBef>
              <a:buNone/>
            </a:pPr>
            <a:r>
              <a:rPr lang="ru-RU" sz="2200" dirty="0" smtClean="0">
                <a:solidFill>
                  <a:schemeClr val="bg1"/>
                </a:solidFill>
              </a:rPr>
              <a:t>      Формирование патриотического сознания участников проекта проявляющегося в таких качествах, как любовь к Родине, гордость и уважительное отношение за наше Отечество, отстаивание ее чести и достоинства, осознание долга перед Родиной, свободы и независимости, уважительное отношение к историческому прошлому Родины, своего народа, его обычаям и традициям.</a:t>
            </a:r>
          </a:p>
          <a:p>
            <a:pPr>
              <a:spcBef>
                <a:spcPts val="0"/>
              </a:spcBef>
              <a:buNone/>
            </a:pPr>
            <a:r>
              <a:rPr lang="ru-RU" sz="2200" dirty="0" smtClean="0">
                <a:solidFill>
                  <a:schemeClr val="bg1"/>
                </a:solidFill>
              </a:rPr>
              <a:t>      Повышение гражданских инициатив студенческой молодежи.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</TotalTime>
  <Words>208</Words>
  <Application>Microsoft Office PowerPoint</Application>
  <PresentationFormat>Экран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Апекс</vt:lpstr>
      <vt:lpstr>Родной земли память</vt:lpstr>
      <vt:lpstr>Слайд 2</vt:lpstr>
      <vt:lpstr>Задачи проекта</vt:lpstr>
      <vt:lpstr>Методы реализации</vt:lpstr>
      <vt:lpstr>Ожидаемые результаты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Родной земли память</dc:title>
  <dc:creator>м</dc:creator>
  <cp:lastModifiedBy>м</cp:lastModifiedBy>
  <cp:revision>3</cp:revision>
  <dcterms:created xsi:type="dcterms:W3CDTF">2020-04-29T16:01:35Z</dcterms:created>
  <dcterms:modified xsi:type="dcterms:W3CDTF">2020-04-29T16:33:06Z</dcterms:modified>
</cp:coreProperties>
</file>