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7"/>
  </p:notesMasterIdLst>
  <p:sldIdLst>
    <p:sldId id="256" r:id="rId2"/>
    <p:sldId id="259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13"/>
    <a:srgbClr val="26410F"/>
    <a:srgbClr val="58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2B68-A606-46F2-A24C-2FED97412168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7B43B-325B-496C-97D2-5C626C456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5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7B43B-325B-496C-97D2-5C626C4566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7525" y="150860"/>
            <a:ext cx="727280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«Живи здорово!»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по пропаганде ЗОЖ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2967" y="1594506"/>
            <a:ext cx="6939526" cy="3240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Территория реализации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г.п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Ростов,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Ростовский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  <a:p>
            <a:pPr>
              <a:lnSpc>
                <a:spcPct val="110000"/>
              </a:lnSpc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Кузьмина Светлана Евгеньевна</a:t>
            </a: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педагог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– организатор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МАУ «Городской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   и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спорта»,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МОО Волонтерский отряд «МЫ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fla86\Downloads\жив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1785950" cy="17145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pf.mail.ru/cgi-bin/readmsg/%D0%9F%D0%95%D0%94%201%20%D0%BA%D1%83%D1%80%D1%81.jpg?id=15457360260000000041%3B0%3B7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039935"/>
            <a:ext cx="6768752" cy="1461074"/>
          </a:xfrm>
        </p:spPr>
        <p:txBody>
          <a:bodyPr>
            <a:normAutofit fontScale="77500" lnSpcReduction="20000"/>
          </a:bodyPr>
          <a:lstStyle/>
          <a:p>
            <a:r>
              <a:rPr lang="ru-RU" sz="2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Ожидаемый </a:t>
            </a:r>
            <a:r>
              <a:rPr lang="ru-RU" sz="2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600" b="0" dirty="0">
                <a:latin typeface="Arial" panose="020B0604020202020204" pitchFamily="34" charset="0"/>
                <a:cs typeface="Arial" panose="020B0604020202020204" pitchFamily="34" charset="0"/>
              </a:rPr>
              <a:t>у детей и молодежи 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 ЗОЖ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600" b="0" dirty="0">
                <a:latin typeface="Arial" panose="020B0604020202020204" pitchFamily="34" charset="0"/>
                <a:cs typeface="Arial" panose="020B0604020202020204" pitchFamily="34" charset="0"/>
              </a:rPr>
              <a:t>свободного времени 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0" dirty="0" smtClean="0">
                <a:solidFill>
                  <a:srgbClr val="4E5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заболеваемости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fla86\Downloads\жив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1785950" cy="17145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pf.mail.ru/cgi-bin/readmsg/%D0%9F%D0%95%D0%94%201%20%D0%BA%D1%83%D1%80%D1%81.jpg?id=15457360260000000041%3B0%3B7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96490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ru-R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детей и молодежи ценностного отношения к своему здоровью, привлечение к занятиям физической культурой и спортом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24" y="3938058"/>
            <a:ext cx="4902736" cy="2872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323017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7FD13B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заинтересованность участников к вступлению в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секции и волонтерские отряды</a:t>
            </a:r>
          </a:p>
        </p:txBody>
      </p:sp>
    </p:spTree>
    <p:extLst>
      <p:ext uri="{BB962C8B-B14F-4D97-AF65-F5344CB8AC3E}">
        <p14:creationId xmlns:p14="http://schemas.microsoft.com/office/powerpoint/2010/main" val="42469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737" t="8203"/>
          <a:stretch/>
        </p:blipFill>
        <p:spPr>
          <a:xfrm>
            <a:off x="1691679" y="161008"/>
            <a:ext cx="3441481" cy="218787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6014" y="1880817"/>
            <a:ext cx="7367986" cy="1505961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  <a:r>
              <a:rPr lang="ru-R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города Ростова: школьники и учителя, студенты</a:t>
            </a:r>
            <a:endParaRPr lang="ru-RU" sz="20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волонтерский отряд «МЫ»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МАУ «Городской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центр молодежи и спорта»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fla86\Downloads\жив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1785950" cy="17145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pf.mail.ru/cgi-bin/readmsg/%D0%9F%D0%95%D0%94%201%20%D0%BA%D1%83%D1%80%D1%81.jpg?id=15457360260000000041%3B0%3B7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7" y="4161967"/>
            <a:ext cx="3096344" cy="2049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188696"/>
            <a:ext cx="3081674" cy="2186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788" y="4931417"/>
            <a:ext cx="3461989" cy="22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fla86\Downloads\жив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1785950" cy="17145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pf.mail.ru/cgi-bin/readmsg/%D0%9F%D0%95%D0%94%201%20%D0%BA%D1%83%D1%80%D1%81.jpg?id=15457360260000000041%3B0%3B7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35256" y="836712"/>
            <a:ext cx="7272808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реализации проекта:</a:t>
            </a:r>
            <a:endParaRPr lang="ru-RU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152" y="1844824"/>
            <a:ext cx="588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реализуется по средствам проведения в образовательных учреждениях интеллектуально – спортивной  игры (в форме «своей игры» с элементами физических упражнений и </a:t>
            </a:r>
            <a:r>
              <a:rPr lang="ru-RU" dirty="0" err="1"/>
              <a:t>игро</a:t>
            </a:r>
            <a:r>
              <a:rPr lang="ru-RU" dirty="0"/>
              <a:t>-ритмикой), </a:t>
            </a:r>
            <a:r>
              <a:rPr lang="ru-RU" dirty="0" smtClean="0"/>
              <a:t>разработанной </a:t>
            </a:r>
            <a:r>
              <a:rPr lang="ru-RU" dirty="0"/>
              <a:t>на 3 возрастные </a:t>
            </a:r>
            <a:r>
              <a:rPr lang="ru-RU" dirty="0" smtClean="0"/>
              <a:t>группы</a:t>
            </a:r>
          </a:p>
          <a:p>
            <a:r>
              <a:rPr lang="ru-RU" dirty="0" smtClean="0"/>
              <a:t>- 1 </a:t>
            </a:r>
            <a:r>
              <a:rPr lang="ru-RU" dirty="0"/>
              <a:t>- 4 класс;</a:t>
            </a:r>
          </a:p>
          <a:p>
            <a:r>
              <a:rPr lang="ru-RU" dirty="0" smtClean="0"/>
              <a:t>- 5 </a:t>
            </a:r>
            <a:r>
              <a:rPr lang="ru-RU" dirty="0"/>
              <a:t>- 8 класс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/>
              <a:t>9 -11 и студенты. </a:t>
            </a:r>
          </a:p>
        </p:txBody>
      </p:sp>
      <p:pic>
        <p:nvPicPr>
          <p:cNvPr id="1027" name="Picture 3" descr="C:\Users\User\Desktop\DSC03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5035690" cy="24007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oodle.persistelecom.com.br/pluginfile.php/45/course/overviewfiles/Logo%20Vend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b="10418"/>
          <a:stretch/>
        </p:blipFill>
        <p:spPr bwMode="auto">
          <a:xfrm>
            <a:off x="1735256" y="796813"/>
            <a:ext cx="7272808" cy="35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fla86\Downloads\жив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1785950" cy="17145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4%20%20%D0%90%20(1).jpg?id=15457360260000000041%3B0%3B4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pf.mail.ru/cgi-bin/readmsg/%D0%9F%D0%95%D0%94%201%20%D0%BA%D1%83%D1%80%D1%81.jpg?id=15457360260000000041%3B0%3B7&amp;x-email=rostov_gcms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35256" y="411930"/>
            <a:ext cx="7272808" cy="993579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781235"/>
            <a:ext cx="61382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cap="small" dirty="0">
                <a:solidFill>
                  <a:srgbClr val="2F51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контактные данные </a:t>
            </a:r>
            <a:r>
              <a:rPr lang="ru-RU" sz="2200" b="1" cap="small" dirty="0" smtClean="0">
                <a:solidFill>
                  <a:srgbClr val="2F51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руководителя проекта:</a:t>
            </a:r>
          </a:p>
          <a:p>
            <a:r>
              <a:rPr lang="ru-RU" sz="2800" b="1" cap="small" dirty="0"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Кузьмина Светлана Евгеньевна</a:t>
            </a:r>
          </a:p>
          <a:p>
            <a:r>
              <a:rPr lang="en-US" sz="2800" b="1" u="sng" cap="small" dirty="0" smtClean="0"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2658311@mail.ru</a:t>
            </a:r>
            <a:endParaRPr lang="ru-RU" sz="2800" b="1" u="sng" cap="small" dirty="0" smtClean="0">
              <a:solidFill>
                <a:srgbClr val="2F5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800" b="1" cap="small" dirty="0" smtClean="0"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+7(980)-651-74-75</a:t>
            </a:r>
            <a:endParaRPr lang="ru-RU" sz="2800" b="1" cap="small" dirty="0">
              <a:solidFill>
                <a:srgbClr val="2F5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186</Words>
  <Application>Microsoft Office PowerPoint</Application>
  <PresentationFormat>Экран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Проект «Живи здорово!»  организация мероприятий по пропаганде ЗОЖ</vt:lpstr>
      <vt:lpstr>Презентация PowerPoint</vt:lpstr>
      <vt:lpstr>Презентация PowerPoint</vt:lpstr>
      <vt:lpstr>Форма реализации проекта: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«Живи здорово!», организация мероприятий по пропаганде ЗОЖ</dc:title>
  <dc:creator>Дмитрий Кузьмин</dc:creator>
  <cp:lastModifiedBy>User</cp:lastModifiedBy>
  <cp:revision>32</cp:revision>
  <dcterms:created xsi:type="dcterms:W3CDTF">2019-03-12T19:24:52Z</dcterms:created>
  <dcterms:modified xsi:type="dcterms:W3CDTF">2019-06-14T12:06:39Z</dcterms:modified>
</cp:coreProperties>
</file>