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гелина Кононыхина" initials="АК" lastIdx="1" clrIdx="0">
    <p:extLst>
      <p:ext uri="{19B8F6BF-5375-455C-9EA6-DF929625EA0E}">
        <p15:presenceInfo xmlns:p15="http://schemas.microsoft.com/office/powerpoint/2012/main" userId="80f32ea999a68fe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6" y="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3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86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588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667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80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356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4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987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30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57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24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80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6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636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76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386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5CA00F9-F7BC-41D1-AACB-81D5CCC5C54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89D173E-F6EB-445C-8849-1DEEC0B4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9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D5157-ECCD-4115-890A-2906BEA2E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3744" y="1518965"/>
            <a:ext cx="8825658" cy="2677648"/>
          </a:xfrm>
        </p:spPr>
        <p:txBody>
          <a:bodyPr/>
          <a:lstStyle/>
          <a:p>
            <a:pPr algn="ctr"/>
            <a:r>
              <a:rPr lang="ru-RU" dirty="0"/>
              <a:t>Презентация добровольческого отряда «Мы вместе»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081094-28C5-4E1F-9A05-58931D79A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32" y="4515251"/>
            <a:ext cx="1647568" cy="16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E430C-C09C-4AA2-A396-47F8D55E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output(compress-video-online.com) (1)">
            <a:hlinkClick r:id="" action="ppaction://media"/>
            <a:extLst>
              <a:ext uri="{FF2B5EF4-FFF2-40B4-BE49-F238E27FC236}">
                <a16:creationId xmlns:a16="http://schemas.microsoft.com/office/drawing/2014/main" id="{E051E85C-5030-4F96-861F-DC7F6B637F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2378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94</TotalTime>
  <Words>7</Words>
  <Application>Microsoft Office PowerPoint</Application>
  <PresentationFormat>Широкоэкранный</PresentationFormat>
  <Paragraphs>1</Paragraphs>
  <Slides>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Century Gothic</vt:lpstr>
      <vt:lpstr>Wingdings 3</vt:lpstr>
      <vt:lpstr>Совет директоров</vt:lpstr>
      <vt:lpstr>Презентация добровольческого отряда «Мы вместе»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добровольческого отряда «Мы вместе»</dc:title>
  <dc:creator>Ангелина Кононыхина</dc:creator>
  <cp:lastModifiedBy>Ангелина Кононыхина</cp:lastModifiedBy>
  <cp:revision>2</cp:revision>
  <dcterms:created xsi:type="dcterms:W3CDTF">2022-10-12T17:03:57Z</dcterms:created>
  <dcterms:modified xsi:type="dcterms:W3CDTF">2022-10-12T18:37:59Z</dcterms:modified>
</cp:coreProperties>
</file>