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84" r:id="rId1"/>
  </p:sldMasterIdLst>
  <p:sldIdLst>
    <p:sldId id="256" r:id="rId2"/>
    <p:sldId id="281" r:id="rId3"/>
    <p:sldId id="282" r:id="rId4"/>
    <p:sldId id="269" r:id="rId5"/>
    <p:sldId id="258" r:id="rId6"/>
    <p:sldId id="271" r:id="rId7"/>
    <p:sldId id="259" r:id="rId8"/>
    <p:sldId id="287" r:id="rId9"/>
    <p:sldId id="288" r:id="rId10"/>
    <p:sldId id="257" r:id="rId11"/>
    <p:sldId id="270" r:id="rId12"/>
    <p:sldId id="260" r:id="rId13"/>
    <p:sldId id="272" r:id="rId14"/>
    <p:sldId id="273" r:id="rId15"/>
    <p:sldId id="274" r:id="rId16"/>
    <p:sldId id="262" r:id="rId17"/>
    <p:sldId id="265" r:id="rId18"/>
    <p:sldId id="264" r:id="rId19"/>
    <p:sldId id="263" r:id="rId20"/>
    <p:sldId id="283" r:id="rId21"/>
    <p:sldId id="284" r:id="rId22"/>
    <p:sldId id="266" r:id="rId23"/>
    <p:sldId id="267" r:id="rId24"/>
    <p:sldId id="276" r:id="rId25"/>
    <p:sldId id="268" r:id="rId26"/>
    <p:sldId id="279" r:id="rId27"/>
    <p:sldId id="278" r:id="rId28"/>
    <p:sldId id="277" r:id="rId29"/>
    <p:sldId id="285" r:id="rId30"/>
    <p:sldId id="286" r:id="rId31"/>
  </p:sldIdLst>
  <p:sldSz cx="9144000" cy="6858000" type="screen4x3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tags" Target="tags/tag1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F0F3-355F-4301-A552-3354331118A7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2845-E6C8-41B3-9BA6-00B0D9A1AA9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F0F3-355F-4301-A552-3354331118A7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2845-E6C8-41B3-9BA6-00B0D9A1AA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4438F0F3-355F-4301-A552-3354331118A7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21DC2845-E6C8-41B3-9BA6-00B0D9A1AA95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ransition/>
  <p:timing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8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1.jpeg" /><Relationship Id="rId3" Type="http://schemas.openxmlformats.org/officeDocument/2006/relationships/image" Target="../media/image3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3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4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5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6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7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8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9.jpeg" /><Relationship Id="rId3" Type="http://schemas.openxmlformats.org/officeDocument/2006/relationships/image" Target="../media/image40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1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2.jpeg" /><Relationship Id="rId3" Type="http://schemas.openxmlformats.org/officeDocument/2006/relationships/image" Target="../media/image43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6752" y="-99392"/>
            <a:ext cx="7406640" cy="25922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smtClean="0"/>
              <a:t>Волонтерский отряд </a:t>
            </a:r>
            <a:br>
              <a:rPr lang="ru-RU" sz="4400" smtClean="0"/>
            </a:br>
            <a:r>
              <a:rPr lang="ru-RU" sz="4400" smtClean="0"/>
              <a:t>«Дорогою Добра» </a:t>
            </a:r>
            <a:br>
              <a:rPr lang="ru-RU" sz="4400" smtClean="0"/>
            </a:br>
            <a:r>
              <a:rPr lang="ru-RU" sz="4400" smtClean="0"/>
              <a:t>МОУ «Средняя школа №83 г.Ярославля</a:t>
            </a:r>
            <a:endParaRPr lang="ru-RU" sz="4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2492895"/>
            <a:ext cx="6480721" cy="4225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59022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6752" y="-99392"/>
            <a:ext cx="7406640" cy="6336704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2012 года на базе МОУ СОШ №79 г.Ярославля было организовано добровольческое движение «Дорогою Добра».</a:t>
            </a:r>
            <a:b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реорганизации с 31.12.2013г. согласно </a:t>
            </a:r>
            <a: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Постановления </a:t>
            </a:r>
            <a:r>
              <a:rPr lang="ru-RU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мэрии г. Ярославля   №  2038  от 03.09.2013 года  </a:t>
            </a:r>
            <a:br>
              <a:rPr lang="ru-RU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ru-RU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 «О реорганизации муниципального образовательного учреждения средней общеобразовательной школы №83</a:t>
            </a:r>
            <a: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» школа                                            </a:t>
            </a:r>
            <a:br>
              <a:rPr lang="ru-RU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№79 была присоединена к МОУ СОШ №83г.Ярославля.</a:t>
            </a:r>
            <a:b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951517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-99392"/>
            <a:ext cx="4752528" cy="648072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ru-RU" sz="2800" b="1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волонтерского отряда с 2012 года – Кокоркина (Шолохова) Мария Сергеевна </a:t>
            </a:r>
            <a:br>
              <a:rPr lang="ru-RU" sz="2800" b="1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800" b="1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1.09.2022г. </a:t>
            </a:r>
            <a:r>
              <a:rPr lang="ru-RU" sz="2800" b="1" err="1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зам.директора </a:t>
            </a:r>
            <a:r>
              <a:rPr lang="ru-RU" sz="2800" b="1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УВР, курирующий волонтерскую деятельность)</a:t>
            </a:r>
            <a:br>
              <a:rPr lang="ru-RU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12776"/>
            <a:ext cx="2736304" cy="442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19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5877414"/>
          </a:xfrm>
        </p:spPr>
        <p:txBody>
          <a:bodyPr>
            <a:normAutofit/>
          </a:bodyPr>
          <a:lstStyle/>
          <a:p>
            <a:r>
              <a:rPr lang="ru-RU" sz="4400" b="1" smtClean="0"/>
              <a:t>Направления:</a:t>
            </a:r>
            <a:br>
              <a:rPr lang="ru-RU" sz="4400" b="1" smtClean="0"/>
            </a:br>
            <a:r>
              <a:rPr lang="ru-RU" sz="4400" smtClean="0"/>
              <a:t>- </a:t>
            </a:r>
            <a:r>
              <a:rPr lang="ru-RU" sz="4400">
                <a:solidFill>
                  <a:srgbClr val="4F271C">
                    <a:satMod val="130000"/>
                  </a:srgbClr>
                </a:solidFill>
              </a:rPr>
              <a:t>Социальное </a:t>
            </a:r>
            <a:br>
              <a:rPr lang="en-US" sz="4400" smtClean="0">
                <a:solidFill>
                  <a:srgbClr val="4F271C">
                    <a:satMod val="130000"/>
                  </a:srgbClr>
                </a:solidFill>
              </a:rPr>
            </a:br>
            <a:r>
              <a:rPr lang="en-US" sz="4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4400" smtClean="0">
                <a:solidFill>
                  <a:srgbClr val="4F271C">
                    <a:satMod val="130000"/>
                  </a:srgbClr>
                </a:solidFill>
              </a:rPr>
              <a:t> </a:t>
            </a:r>
            <a:r>
              <a:rPr lang="ru-RU" sz="4400" smtClean="0"/>
              <a:t>Творческое</a:t>
            </a:r>
            <a:br>
              <a:rPr lang="ru-RU" sz="4400" smtClean="0"/>
            </a:br>
            <a:r>
              <a:rPr lang="ru-RU" sz="4400" smtClean="0"/>
              <a:t>- Экологическое</a:t>
            </a:r>
            <a:br>
              <a:rPr lang="ru-RU" sz="4400" smtClean="0"/>
            </a:br>
            <a:r>
              <a:rPr lang="ru-RU" sz="4400" smtClean="0"/>
              <a:t>- Трудовое</a:t>
            </a:r>
            <a:br>
              <a:rPr lang="ru-RU" sz="4400" smtClean="0"/>
            </a:br>
            <a:r>
              <a:rPr lang="ru-RU" sz="4400" smtClean="0"/>
              <a:t>- Спортивное </a:t>
            </a:r>
            <a:br>
              <a:rPr lang="ru-RU" sz="4400" smtClean="0"/>
            </a:br>
            <a:endParaRPr lang="ru-RU" sz="44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2453"/>
            <a:ext cx="2315004" cy="15135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5255"/>
            <a:ext cx="2951820" cy="16679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776" y="3233726"/>
            <a:ext cx="2514639" cy="18962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396805"/>
            <a:ext cx="2564904" cy="12824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159" y="1602600"/>
            <a:ext cx="1850256" cy="163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4360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Выходы в приют «Ковчег»</a:t>
            </a:r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720" y="1340768"/>
            <a:ext cx="871543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973198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Акция «Коробка храбрости»</a:t>
            </a:r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5" y="1268760"/>
            <a:ext cx="7923739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548600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301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Проведение праздников и мастер-классов</a:t>
            </a:r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3968" y="3082280"/>
            <a:ext cx="4671947" cy="357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340768"/>
            <a:ext cx="4084674" cy="3066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5022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301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Проведение праздников и мастер-классов</a:t>
            </a:r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3" y="1268761"/>
            <a:ext cx="4608512" cy="2970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45024"/>
            <a:ext cx="4338365" cy="298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0349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8002" y="188640"/>
            <a:ext cx="5409848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/>
              <a:t>Квест для 8 классов «Дороги, которые ведут к Победе», 6 мая 2022</a:t>
            </a:r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52736"/>
            <a:ext cx="2376264" cy="5688632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85" y="2316857"/>
            <a:ext cx="5421611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4607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94122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Акции по поддержанию чистоты в школе</a:t>
            </a:r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6523" y="1268760"/>
            <a:ext cx="3785517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1268760"/>
            <a:ext cx="399169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58803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Акции по сбору макулатуры</a:t>
            </a:r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1412776"/>
            <a:ext cx="6740252" cy="5510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560346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smtClean="0"/>
              <a:t>С 2022 года активно сотрудничаем с МДОУ «Детский сад №237» по творческому направлению</a:t>
            </a:r>
            <a:endParaRPr lang="ru-RU" sz="240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1398347"/>
            <a:ext cx="7344816" cy="519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273495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mtClean="0"/>
              <a:t>Детский сад №237,</a:t>
            </a:r>
            <a:br>
              <a:rPr lang="ru-RU" smtClean="0"/>
            </a:br>
            <a:r>
              <a:rPr lang="ru-RU" smtClean="0"/>
              <a:t>2022-2023 учебный год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56792"/>
            <a:ext cx="3456384" cy="51881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56792"/>
            <a:ext cx="3456384" cy="518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88204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mtClean="0"/>
              <a:t>Детский сад №237,</a:t>
            </a:r>
            <a:br>
              <a:rPr lang="ru-RU" smtClean="0"/>
            </a:br>
            <a:r>
              <a:rPr lang="ru-RU" smtClean="0"/>
              <a:t>2022-2023 учебный год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49003"/>
            <a:ext cx="3384376" cy="508009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449004"/>
            <a:ext cx="3411604" cy="512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60584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mtClean="0"/>
              <a:t>Детский сад №237,</a:t>
            </a:r>
            <a:br>
              <a:rPr lang="ru-RU" smtClean="0"/>
            </a:br>
            <a:r>
              <a:rPr lang="ru-RU" smtClean="0"/>
              <a:t>2022-2023 учебный год</a:t>
            </a:r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1484784"/>
            <a:ext cx="756840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828399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mtClean="0"/>
              <a:t>Детский сад №237,</a:t>
            </a:r>
            <a:br>
              <a:rPr lang="ru-RU" smtClean="0"/>
            </a:br>
            <a:r>
              <a:rPr lang="ru-RU" smtClean="0"/>
              <a:t>2023-2024 учебный год</a:t>
            </a:r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063550"/>
              </p:ext>
            </p:extLst>
          </p:nvPr>
        </p:nvGraphicFramePr>
        <p:xfrm>
          <a:off x="1187625" y="1412776"/>
          <a:ext cx="7173738" cy="3624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7314"/>
                <a:gridCol w="1190266"/>
                <a:gridCol w="2296158"/>
              </a:tblGrid>
              <a:tr h="1018757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Экскурсия в школу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ноябрь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Воспитатели,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ст. воспитатель,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зам.директора по УВР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</a:tr>
              <a:tr h="1823701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Шефская помощь учащихся ОУ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воспитанникам ДОУ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- открытка ко Дню матери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- мастерская Деда Мороза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- открытки к 23 февраля и 8 марта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- мастерская «Фронтовая открытка»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- праздник «До свидания, детский сад»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сентябрь -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май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Воспитатели,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ст. воспитатель,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 err="1">
                          <a:effectLst/>
                        </a:rPr>
                        <a:t>зам.директора по УВР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</a:tr>
              <a:tr h="781586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Экскурсия в школьную библиотеку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январь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Воспитатели,</a:t>
                      </a: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ст. воспитатель, зам.директора по УВР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142462"/>
              </p:ext>
            </p:extLst>
          </p:nvPr>
        </p:nvGraphicFramePr>
        <p:xfrm>
          <a:off x="1187624" y="5013176"/>
          <a:ext cx="7145263" cy="1152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5341"/>
                <a:gridCol w="1133799"/>
                <a:gridCol w="2286123"/>
              </a:tblGrid>
              <a:tr h="1152128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Творческое мероприятие «В гостях у сказки»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В течение года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200">
                          <a:effectLst/>
                        </a:rPr>
                        <a:t>Воспитатели, зам.директора по УВР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366912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3529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Детский сад №237,</a:t>
            </a:r>
            <a:br>
              <a:rPr lang="ru-RU" sz="390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2023-2024 учебный </a:t>
            </a:r>
            <a:r>
              <a:rPr lang="ru-RU" sz="3900" smtClean="0">
                <a:solidFill>
                  <a:srgbClr val="4F271C">
                    <a:satMod val="130000"/>
                  </a:srgbClr>
                </a:solidFill>
              </a:rPr>
              <a:t>год, экскурсия в школу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2974" y="1412776"/>
            <a:ext cx="10287072" cy="54006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675949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Детский сад №237,</a:t>
            </a:r>
            <a:br>
              <a:rPr lang="ru-RU" sz="390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2023-2024 учебный год</a:t>
            </a:r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10501354" cy="52565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389183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Детский сад №237,</a:t>
            </a:r>
            <a:br>
              <a:rPr lang="ru-RU" sz="390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2023-2024 учебный год</a:t>
            </a:r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346" y="1484784"/>
            <a:ext cx="9644130" cy="5331718"/>
          </a:xfrm>
          <a:prstGeom prst="rect">
            <a:avLst/>
          </a:prstGeom>
        </p:spPr>
      </p:pic>
      <p:sp>
        <p:nvSpPr>
          <p:cNvPr id="11" name="Объект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500859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Детский сад №237,</a:t>
            </a:r>
            <a:br>
              <a:rPr lang="ru-RU" sz="390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2023-2024 учебный </a:t>
            </a:r>
            <a:r>
              <a:rPr lang="ru-RU" sz="3900" smtClean="0">
                <a:solidFill>
                  <a:srgbClr val="4F271C">
                    <a:satMod val="130000"/>
                  </a:srgbClr>
                </a:solidFill>
              </a:rPr>
              <a:t>год, мастер-класс</a:t>
            </a:r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12776"/>
            <a:ext cx="2088232" cy="511256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412776"/>
            <a:ext cx="5616624" cy="511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24458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Детский сад №237,</a:t>
            </a:r>
            <a:br>
              <a:rPr lang="ru-RU" sz="390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900">
                <a:solidFill>
                  <a:srgbClr val="4F271C">
                    <a:satMod val="130000"/>
                  </a:srgbClr>
                </a:solidFill>
              </a:rPr>
              <a:t>2023-2024 учебный </a:t>
            </a:r>
            <a:r>
              <a:rPr lang="ru-RU" sz="3900" smtClean="0">
                <a:solidFill>
                  <a:srgbClr val="4F271C">
                    <a:satMod val="130000"/>
                  </a:srgbClr>
                </a:solidFill>
              </a:rPr>
              <a:t>год, мастер-класс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84784"/>
            <a:ext cx="4769667" cy="25202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019897"/>
            <a:ext cx="482119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44485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6466"/>
            <a:ext cx="79755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smtClean="0">
                <a:solidFill>
                  <a:srgbClr val="4F271C">
                    <a:satMod val="130000"/>
                  </a:srgbClr>
                </a:solidFill>
              </a:rPr>
              <a:t>2023-2024 </a:t>
            </a:r>
            <a:r>
              <a:rPr lang="ru-RU" sz="2400">
                <a:solidFill>
                  <a:srgbClr val="4F271C">
                    <a:satMod val="130000"/>
                  </a:srgbClr>
                </a:solidFill>
              </a:rPr>
              <a:t>учебный </a:t>
            </a:r>
            <a:r>
              <a:rPr lang="ru-RU" sz="2400" smtClean="0">
                <a:solidFill>
                  <a:srgbClr val="4F271C">
                    <a:satMod val="130000"/>
                  </a:srgbClr>
                </a:solidFill>
              </a:rPr>
              <a:t>год, защита социального проекта «Школа –мой друг», направленного на успешную адаптацию будущих первоклассников. Проект разработали учащиеся 8Б класса.</a:t>
            </a:r>
            <a:endParaRPr lang="ru-RU" sz="240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797555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48958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3856472" cy="60346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базе школы действует ШСК «Феникс», руководитель клуба – Лужков Дмитрий Александрович.</a:t>
            </a:r>
            <a:br>
              <a:rPr lang="ru-RU" sz="2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 с МДОУ «Детский сад №112» ШСК «Феникс реализует </a:t>
            </a:r>
            <a:r>
              <a:rPr lang="ru-RU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дополнительную общеразвивающую программу </a:t>
            </a:r>
            <a:r>
              <a:rPr lang="ru-R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сетевой форме «Семейная лига Физкульт Ура</a:t>
            </a:r>
            <a:r>
              <a:rPr lang="ru-RU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br>
              <a:rPr lang="ru-RU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проведении мероприятий активно принимают участие спортивные волонтеры ШСК «Феникс»</a:t>
            </a:r>
            <a:br>
              <a:rPr lang="ru-RU" sz="2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096" y="908720"/>
            <a:ext cx="3600400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837802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smtClean="0">
                <a:solidFill>
                  <a:srgbClr val="4F271C">
                    <a:satMod val="130000"/>
                  </a:srgbClr>
                </a:solidFill>
              </a:rPr>
              <a:t>Спортивные волонтеры ШСК «Феникс»</a:t>
            </a:r>
            <a:br>
              <a:rPr lang="ru-RU" sz="3200" smtClean="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200" smtClean="0">
                <a:solidFill>
                  <a:srgbClr val="4F271C">
                    <a:satMod val="130000"/>
                  </a:srgbClr>
                </a:solidFill>
              </a:rPr>
              <a:t>2022-2023 учебный год, обучение на базе ВЦ «СТРиЖ»</a:t>
            </a:r>
            <a:endParaRPr lang="ru-RU" sz="360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1772816"/>
            <a:ext cx="7488832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478538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900" smtClean="0">
                <a:solidFill>
                  <a:srgbClr val="4F271C">
                    <a:satMod val="130000"/>
                  </a:srgbClr>
                </a:solidFill>
              </a:rPr>
              <a:t>Спортивные волонтеры ШСК «Феникс»</a:t>
            </a:r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664" y="1399504"/>
            <a:ext cx="7416824" cy="525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749156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900" smtClean="0">
                <a:solidFill>
                  <a:srgbClr val="4F271C">
                    <a:satMod val="130000"/>
                  </a:srgbClr>
                </a:solidFill>
              </a:rPr>
              <a:t>Спортивные волонтеры ШСК «Феникс»</a:t>
            </a: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3374" y="1340768"/>
            <a:ext cx="7073081" cy="5167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7825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900" smtClean="0">
                <a:solidFill>
                  <a:srgbClr val="4F271C">
                    <a:satMod val="130000"/>
                  </a:srgbClr>
                </a:solidFill>
              </a:rPr>
              <a:t>Школьные соревнования</a:t>
            </a:r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5656" y="1412775"/>
            <a:ext cx="7344816" cy="5316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592565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900" smtClean="0">
                <a:solidFill>
                  <a:srgbClr val="4F271C">
                    <a:satMod val="130000"/>
                  </a:srgbClr>
                </a:solidFill>
              </a:rPr>
              <a:t>Городские соревнования</a:t>
            </a:r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1484784"/>
            <a:ext cx="3959572" cy="528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7734" y="1484783"/>
            <a:ext cx="3796754" cy="529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440706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Спортивный праздник совместно с МДОУ </a:t>
            </a:r>
            <a:r>
              <a:rPr lang="ru-RU" sz="240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«Детский сад №112» </a:t>
            </a:r>
            <a:r>
              <a:rPr lang="ru-RU" sz="2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октябрь 2022</a:t>
            </a:r>
            <a:endParaRPr lang="ru-RU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9406"/>
            <a:ext cx="7380312" cy="53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52333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smtClean="0">
                <a:solidFill>
                  <a:srgbClr val="4F271C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Обучение спортивных волонтеров по ДООП «Инструкторская и судейская практика по организации и проведению подвижных игр» на базе ВЦ «МЫ» (СШ 69), ноябрь 2023г.</a:t>
            </a:r>
            <a:endParaRPr lang="ru-RU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79138"/>
            <a:ext cx="4680520" cy="24259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005064"/>
            <a:ext cx="525658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67759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Arial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Arial"/>
        <a:cs typeface="Arial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Template>Solstice</Template>
  <Company>HP</Company>
  <PresentationFormat>On-screen Show (4:3)</PresentationFormat>
  <Paragraphs>30</Paragraphs>
  <Slides>30</Slides>
  <Notes>0</Notes>
  <TotalTime>351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37">
      <vt:lpstr>Arial</vt:lpstr>
      <vt:lpstr>Gill Sans MT</vt:lpstr>
      <vt:lpstr>Wingdings 2</vt:lpstr>
      <vt:lpstr>Verdana</vt:lpstr>
      <vt:lpstr>Calibri</vt:lpstr>
      <vt:lpstr>Times New Roman</vt:lpstr>
      <vt:lpstr>Солнцестояние</vt:lpstr>
      <vt:lpstr>Волонтерский отряд «Дорогою Добра» МОУ «Средняя школа №83 г.Ярославля</vt:lpstr>
      <vt:lpstr>С 2012 года на базе МОУ СОШ №79 г.Ярославля было организовано добровольческое движение «Дорогою Добра».После реорганизации с 31.12.2013г. согласно Постановления мэрии г. Ярославля   №  2038  от 03.09.2013 года    «О реорганизации муниципального образовательного учреждения средней общеобразовательной школы №83» школа                                             №79 была присоединена к МОУ СОШ №83г.Ярославля.</vt:lpstr>
      <vt:lpstr>Руководитель волонтерского отряда с 2012 года – Кокоркина (Шолохова) Мария Сергеевна (с 1.09.2022г. зам.директора по УВР, курирующий волонтерскую деятельность)</vt:lpstr>
      <vt:lpstr>Направления:- Социальное - Творческое- Экологическое- Трудовое- Спортивное </vt:lpstr>
      <vt:lpstr>Выходы в приют «Ковчег»</vt:lpstr>
      <vt:lpstr>Акция «Коробка храбрости»</vt:lpstr>
      <vt:lpstr>Проведение праздников и мастер-классов</vt:lpstr>
      <vt:lpstr>Проведение праздников и мастер-классов</vt:lpstr>
      <vt:lpstr>Квест для 8 классов «Дороги, которые ведут к Победе», 6 мая 2022</vt:lpstr>
      <vt:lpstr>Акции по поддержанию чистоты в школе</vt:lpstr>
      <vt:lpstr>Акции по сбору макулатуры</vt:lpstr>
      <vt:lpstr>С 2022 года активно сотрудничаем с МДОУ «Детский сад №237» по творческому направлению</vt:lpstr>
      <vt:lpstr>Детский сад №237,2022-2023 учебный год</vt:lpstr>
      <vt:lpstr>Детский сад №237,2022-2023 учебный год</vt:lpstr>
      <vt:lpstr>Детский сад №237,2022-2023 учебный год</vt:lpstr>
      <vt:lpstr>Детский сад №237,2023-2024 учебный год</vt:lpstr>
      <vt:lpstr>Детский сад №237,2023-2024 учебный год, экскурсия в школу</vt:lpstr>
      <vt:lpstr>Детский сад №237,2023-2024 учебный год</vt:lpstr>
      <vt:lpstr>Детский сад №237,2023-2024 учебный год</vt:lpstr>
      <vt:lpstr>Детский сад №237,2023-2024 учебный год, мастер-класс</vt:lpstr>
      <vt:lpstr>Детский сад №237,2023-2024 учебный год, мастер-класс</vt:lpstr>
      <vt:lpstr>2023-2024 учебный год, защита социального проекта «Школа –мой друг», направленного на успешную адаптацию будущих первоклассников. Проект разработали учащиеся 8Б класса.</vt:lpstr>
      <vt:lpstr>На базе школы действует ШСК «Феникс», руководитель клуба – Лужков Дмитрий Александрович.Совместно с МДОУ «Детский сад №112» ШСК «Феникс реализует дополнительную общеразвивающую программу в сетевой форме «Семейная лига Физкульт Ура».В проведении мероприятий активно принимают участие спортивные волонтеры ШСК «Феникс»</vt:lpstr>
      <vt:lpstr>Спортивные волонтеры ШСК «Феникс»2022-2023 учебный год, обучение на базе ВЦ «СТРиЖ»</vt:lpstr>
      <vt:lpstr>Спортивные волонтеры ШСК «Феникс»</vt:lpstr>
      <vt:lpstr>Спортивные волонтеры ШСК «Феникс»</vt:lpstr>
      <vt:lpstr>Школьные соревнования</vt:lpstr>
      <vt:lpstr>Городские соревнования</vt:lpstr>
      <vt:lpstr>Спортивный праздник совместно с МДОУ «Детский сад №112» , октябрь 2022</vt:lpstr>
      <vt:lpstr>Обучение спортивных волонтеров по ДООП «Инструкторская и судейская практика по организации и проведению подвижных игр» на базе ВЦ «МЫ» (СШ 69), ноябрь 2023г.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Сетевое взаимодействие с МДОУ, как один из факторов развития добровольческой деятельности в школе</dc:title>
  <dc:creator>Admin</dc:creator>
  <cp:lastModifiedBy>Admin</cp:lastModifiedBy>
  <cp:revision>45</cp:revision>
  <dcterms:created xsi:type="dcterms:W3CDTF">2023-11-19T19:34:18Z</dcterms:created>
  <dcterms:modified xsi:type="dcterms:W3CDTF">2023-12-01T07:57:49Z</dcterms:modified>
</cp:coreProperties>
</file>