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D5B3C-C35B-4814-87C7-70A080D8B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5A6869-3EC1-4574-9AEE-81194099AB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96A0A0-9DCB-4DE0-AE30-E8FEFD9F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B3FAD-349B-476D-971D-51B62B8A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1A1371-F259-4072-B3DF-D434745D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66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38994-9522-4E9C-8A21-F6E1F31D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22B912-3634-4A95-8E5D-714B9E76B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6FF9C-C4B3-4001-8C42-8779CDBE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E14870-8F5E-421D-BC1C-9E3D74424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979CBD-62D7-4FED-A15F-D4ABDFA70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24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0B9AF6-C750-4FF7-801C-A0DC36D6A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6731A1-25C6-4737-8D16-CCF834817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F89A2-BF79-44CC-B021-B11E02C24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FABB7B-7719-4B7D-9D63-7D1701B4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E5D0CC-BF98-440E-957A-1BD57616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548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6A4C2-D1EB-4193-B470-66A84EA4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DAD84-7164-4F2B-8155-649A5AD78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47BF09-A7A8-4F46-8BBE-730D6BBDA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4AEA8E-11B1-4C32-9C6B-3A6690749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C728D5-358B-4F00-9A09-84D50878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56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5922A-EF11-4194-A9BA-6BBEC319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753450-2B03-43B6-927B-113E431B0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655DD8-E77A-43D5-9EFB-2D6FA5400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3DBB5-1932-4801-9B62-CCE3F32A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8DA437-44D8-4E9A-A25C-526FFAD9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D2B8FA-9EC9-495C-9B84-6DFF5E1E9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5B448-6406-4786-9CA0-5FE6E2FA1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644B4F-0C27-4387-8BAC-04AE5A327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BCDC3C-E43A-4406-9235-00CCEC7CC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719C6C-B39C-4031-87E3-174B1907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02F20C-106F-4A50-B9BD-F96977C5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92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300FC-860F-4ED9-A977-13E178515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2F5733-DB8B-4738-81F4-62ED4D286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70BE57-44B0-4488-871B-B1F693B52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09F7BC0-5A01-4BD1-BBEB-98903847F4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E6EDD2-8DE8-4C36-A3FE-658DE7094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CB3502-5EB3-465E-A921-EB1DCBEA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D1307CB-313C-41F3-83A1-F1705A03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C40914-A53C-4546-963F-3FE66C60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2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357E4-F042-45C1-8D5F-E4E6F1B2A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18BD04-D155-4115-A10C-3BF918BAD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82AE8B-97E3-4DB7-8A9A-E2628D99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5C0EF0-2A21-458D-8741-5116CEBFE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0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E6F8311-5F13-4270-80DA-A39E93BC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9A5D009-254A-41D1-BA0F-C44FC319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A35BA3-23D1-4305-942B-850C91109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7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6E503-0627-45D4-A03A-B698BCB5A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D44644-B657-443D-AF6D-A4AB9B0A7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5B7FFD-4376-4A80-8C11-6F5EFF816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B1FF94-5308-4E30-BDBA-34C73BA3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475C54-E5B0-4BCC-BB2F-B4EFC041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C21F7C-D54E-4950-8F15-9DBAC6C2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05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85038-EA99-4265-B3D7-3ACBCF0A0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679A15-9FAA-4346-A1A3-082D8D6E10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369CF9-515F-4BFA-8E53-FE665D6CD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66FE15-66B1-443C-A7E5-E9A1242B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44DAA8-06EF-40B2-8949-0F2071316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AB3154-D6BB-4A8A-B8F0-59B9F1695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8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87B37-E907-4D26-AD5D-95A336FBD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C7552E-E4FB-4897-9E35-12584024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884D7B-65D9-474A-B58A-EBCF404369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3091C-BFD4-479F-B50D-0B39A1045E66}" type="datetimeFigureOut">
              <a:rPr lang="ru-RU" smtClean="0"/>
              <a:t>05.02.2024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88F24-B603-4136-9DAA-9C93BBD49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63F84B-CE42-49D7-A417-3BB71E4F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1BD6-C8FF-4B35-BAD1-84FC72903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76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2B5A9-4B58-4E32-B206-D4ACB06D0F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C220D-9FA5-4754-A86E-A709F460A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61C098-DA4C-4774-A377-646F80C74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99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70A56-D0C6-468E-B5BE-DFB65348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47E50E-B6BE-4BE2-97D3-9CEEA8A9A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119"/>
            <a:ext cx="12191999" cy="7343068"/>
          </a:xfrm>
        </p:spPr>
      </p:pic>
    </p:spTree>
    <p:extLst>
      <p:ext uri="{BB962C8B-B14F-4D97-AF65-F5344CB8AC3E}">
        <p14:creationId xmlns:p14="http://schemas.microsoft.com/office/powerpoint/2010/main" val="1327750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8CB8D-75CF-4145-ADA1-F4772B3A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EB33E4-B4E9-402D-BF11-B28929678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-5722"/>
            <a:ext cx="12108873" cy="6863722"/>
          </a:xfrm>
        </p:spPr>
      </p:pic>
    </p:spTree>
    <p:extLst>
      <p:ext uri="{BB962C8B-B14F-4D97-AF65-F5344CB8AC3E}">
        <p14:creationId xmlns:p14="http://schemas.microsoft.com/office/powerpoint/2010/main" val="192243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89ABF-FAD7-4752-870D-047D6C876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32C39AF-53E1-4587-8918-0EAA80BED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2832196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38FF0-6AEB-4FDE-8CDE-04FDF8021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FE231C0-781D-4755-9A39-8328375CA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22"/>
            <a:ext cx="12191999" cy="6863631"/>
          </a:xfrm>
        </p:spPr>
      </p:pic>
    </p:spTree>
    <p:extLst>
      <p:ext uri="{BB962C8B-B14F-4D97-AF65-F5344CB8AC3E}">
        <p14:creationId xmlns:p14="http://schemas.microsoft.com/office/powerpoint/2010/main" val="633974442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Григорий Идрисов</dc:creator>
  <cp:lastModifiedBy>Григорий Идрисов</cp:lastModifiedBy>
  <cp:revision>1</cp:revision>
  <dcterms:created xsi:type="dcterms:W3CDTF">2024-02-05T06:55:29Z</dcterms:created>
  <dcterms:modified xsi:type="dcterms:W3CDTF">2024-02-05T06:56:03Z</dcterms:modified>
</cp:coreProperties>
</file>