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12" r:id="rId3"/>
    <p:sldId id="315" r:id="rId4"/>
    <p:sldId id="316" r:id="rId5"/>
    <p:sldId id="299" r:id="rId6"/>
    <p:sldId id="317" r:id="rId7"/>
    <p:sldId id="31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EE0E9-4FB5-4837-8ECB-5B4F3212A29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E0DA1-D203-49D7-AA94-C76E90935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7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49BBF-45AD-48AF-86FB-92A1B1BCE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D16DF94-295A-48A5-A53F-EEBE2956B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AA5477-DFB5-4BB6-9AD4-F369F8B3E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157-0089-4637-8A7F-3FAEE4D2D15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B5A514-C913-4E85-ACB5-190F00CC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B35438-C890-4604-868C-2342873A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0928-9D8C-4F41-9642-DBCA2813C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3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10B8B-4B42-4752-BA1F-3DA05294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D7DD0F5-7190-4188-8813-4EB983AF9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8CB977-3E57-405F-96B2-6EC12999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157-0089-4637-8A7F-3FAEE4D2D15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D3B99E-08A1-4F95-A28C-250CEBB4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1332F4-4578-4E23-8D69-8F2CD091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0928-9D8C-4F41-9642-DBCA2813C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8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C629F12-AE44-4648-87B6-87E13896D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146D7CB-02DA-4BD8-BF74-006B33177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7AF9ED-E54A-4326-B476-B52D48D4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157-0089-4637-8A7F-3FAEE4D2D15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7AB7B4-D449-43F0-85E6-F2CF0393D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810386-D2A1-4A4D-96B4-D04D163A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0928-9D8C-4F41-9642-DBCA2813C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78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49BB52-4163-45BF-9FE8-1BC24FD0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74527E-91D3-4FBA-96A4-B6993AB34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273E62-EF2D-40E3-AAC8-A6B6E52AD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157-0089-4637-8A7F-3FAEE4D2D15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41C629-35F7-480E-82EE-C380C3D32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98B980-7575-470B-A544-182F568B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0928-9D8C-4F41-9642-DBCA2813C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9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3D3664-E22F-4074-BFD1-23FADDBF1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C81E48-2CB4-4508-BF2C-605567043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4E33C8-BE42-4642-8E9D-7D36D1DF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157-0089-4637-8A7F-3FAEE4D2D15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D5874D-D7E5-41AF-BBCF-2588ADFB3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AAE136-ECC7-47B6-80E8-2117E84D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0928-9D8C-4F41-9642-DBCA2813C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9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E70F96-B35B-40E8-AA41-DD41A904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BACBCF-FF93-4888-9532-744CAC80F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0F70512-99E8-49D3-A974-7A47087E5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DFCEF5-0371-4B80-A091-1CF0FDBD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157-0089-4637-8A7F-3FAEE4D2D15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8FD4B87-9752-42E6-BEA8-8FE17E35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0305002-BC3C-4F15-9FDB-E8BDF8CCC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0928-9D8C-4F41-9642-DBCA2813C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55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F75B56-E240-470C-884D-053715CD2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320458C-00A5-41D6-9F5F-A4441F4CB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9C000AD-147F-446E-80C9-C47F31EEF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1A0946-DF43-405E-B536-6CD165865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A49C5FB-8FB2-41F8-AF56-C94648F51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D3C0C00-EF0D-4105-BBD9-9175F08D4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157-0089-4637-8A7F-3FAEE4D2D15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EF8B57E-7ED4-4029-9457-5F84ACC6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8BEC800-FACD-4FA5-A16B-9FE93D044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0928-9D8C-4F41-9642-DBCA2813C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5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BC45BA-6162-4E07-A69F-AF293914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54B8A01-3592-478E-A8D7-396F4089C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157-0089-4637-8A7F-3FAEE4D2D15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E20A7C-0710-47F7-AD6B-18947550B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A97FB9D-C1ED-40FA-A770-D6FCB8E2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0928-9D8C-4F41-9642-DBCA2813C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0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16709EE-5D14-47C9-81A5-031AF296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157-0089-4637-8A7F-3FAEE4D2D15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7784521-A6DB-4088-B3B0-5C66B25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5AF3343-4F5E-4FCE-BA4D-3EC7D2EF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0928-9D8C-4F41-9642-DBCA2813C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96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A29A7F-BF56-442D-8D62-09072961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0A5A08-6FE7-433D-BAB3-C0A2C9CE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B09CCE7-CE93-4059-BDFB-1343674BF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0E51417-E91C-4382-96EF-71D344F9A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157-0089-4637-8A7F-3FAEE4D2D15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D8C6CFF-CC7B-43F4-8BA1-9DC195A3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D40173C-2A8D-428D-8914-95F5ECDE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0928-9D8C-4F41-9642-DBCA2813C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8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257CB1-2630-4418-806A-4C1BFCDB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089CE84-7DDB-41D5-BEB9-E6A937C3D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5918BBC-736D-400B-A58E-43C1F5F15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24F870F-D685-4792-B45C-C63016E3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6157-0089-4637-8A7F-3FAEE4D2D15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1CFBD21-2AA8-471F-A7B1-5260F134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39A9463-2E1A-44B8-A32C-128AE9C7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0928-9D8C-4F41-9642-DBCA2813C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9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8109AD-B6A2-4273-9A24-C461C3E5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EBB110-DA48-4B6F-AF19-3FCED6208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8EDECB-CE63-4D49-A008-4E38B269A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36157-0089-4637-8A7F-3FAEE4D2D15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F7C824-6525-4350-9204-CBB4823F1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3EBE37-ED95-484D-94B0-A8A1E174E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F0928-9D8C-4F41-9642-DBCA2813C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38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AD0FB6-D6EB-4E6D-8F66-ECA3FECA18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F17A9BB-A612-4C85-9FAA-8FF3ED09C4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E040B1-5BF2-44F2-9519-DB65D3D0E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4AEB74-444B-4049-A900-2D81C78D0939}"/>
              </a:ext>
            </a:extLst>
          </p:cNvPr>
          <p:cNvSpPr txBox="1"/>
          <p:nvPr/>
        </p:nvSpPr>
        <p:spPr>
          <a:xfrm>
            <a:off x="0" y="460541"/>
            <a:ext cx="108162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Волонтерство</a:t>
            </a:r>
            <a:r>
              <a:rPr lang="ru-RU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Доме детского творчества №3 города Орла</a:t>
            </a:r>
            <a:endParaRPr lang="ru-RU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5B24638-8DAD-43D2-AEDE-F03B62F52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611" y="4467959"/>
            <a:ext cx="3523462" cy="35234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116DFCA-6E54-4E3A-98BB-2E492C207D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1" t="35347" r="39589" b="36501"/>
          <a:stretch/>
        </p:blipFill>
        <p:spPr>
          <a:xfrm>
            <a:off x="2450768" y="5342249"/>
            <a:ext cx="1349682" cy="13638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C472C7F-3D12-442A-8F8F-BA912841B8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1" t="35347" r="39589" b="36501"/>
          <a:stretch/>
        </p:blipFill>
        <p:spPr>
          <a:xfrm>
            <a:off x="2247797" y="4608823"/>
            <a:ext cx="672102" cy="6791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7FEFD67-20C5-4ACC-A17B-D23B02AF1C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36" y="5430307"/>
            <a:ext cx="3058649" cy="305864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D711AB7-FDE3-415C-9D06-9F3F84100CC9}"/>
              </a:ext>
            </a:extLst>
          </p:cNvPr>
          <p:cNvSpPr/>
          <p:nvPr/>
        </p:nvSpPr>
        <p:spPr>
          <a:xfrm>
            <a:off x="10335491" y="297462"/>
            <a:ext cx="1590098" cy="1548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56" y="425772"/>
            <a:ext cx="1286767" cy="12914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45" y="2026660"/>
            <a:ext cx="5795848" cy="449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AD0FB6-D6EB-4E6D-8F66-ECA3FECA18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F17A9BB-A612-4C85-9FAA-8FF3ED09C4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E040B1-5BF2-44F2-9519-DB65D3D0E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22" y="1149884"/>
            <a:ext cx="6630425" cy="49728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116DFCA-6E54-4E3A-98BB-2E492C207D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1" t="35347" r="39589" b="36501"/>
          <a:stretch/>
        </p:blipFill>
        <p:spPr>
          <a:xfrm>
            <a:off x="9763863" y="5493254"/>
            <a:ext cx="1349682" cy="13638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5B24638-8DAD-43D2-AEDE-F03B62F525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793" y="5027092"/>
            <a:ext cx="3523462" cy="35234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7FEFD67-20C5-4ACC-A17B-D23B02AF1C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0" y="5478725"/>
            <a:ext cx="3058649" cy="30586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C472C7F-3D12-442A-8F8F-BA912841B8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1" t="35347" r="39589" b="36501"/>
          <a:stretch/>
        </p:blipFill>
        <p:spPr>
          <a:xfrm>
            <a:off x="11022305" y="4751130"/>
            <a:ext cx="672102" cy="6791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5470" y="267977"/>
            <a:ext cx="5041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Событийное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волонтерство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0213" y="1334810"/>
            <a:ext cx="46412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волонтеры регулярно работают на мероприятиях городского, всероссийского и международного уровней.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</a:t>
            </a: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фальклорный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праздник «Троицкие хороводы», Чемпионат России по армрестлингу среди лиц с ПОДА, областной инклюзивный конкурс-фестиваль «От сердца к сердцу», экологические и патриотические акции, посадки деревьев, форумы добровольчества, городские выставки.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AD0FB6-D6EB-4E6D-8F66-ECA3FECA18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F17A9BB-A612-4C85-9FAA-8FF3ED09C4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E040B1-5BF2-44F2-9519-DB65D3D0E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68606" y="365322"/>
            <a:ext cx="6854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Экологический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квест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«Чистые Игры»</a:t>
            </a:r>
            <a:endParaRPr lang="ru-RU" sz="28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7FEFD67-20C5-4ACC-A17B-D23B02AF1C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36" y="5430307"/>
            <a:ext cx="3058649" cy="30586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5B24638-8DAD-43D2-AEDE-F03B62F52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5096269"/>
            <a:ext cx="3523462" cy="35234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3236" y="1734235"/>
            <a:ext cx="5112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lvl="0"/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Agora Sans Pro" panose="02000500000000020004" pitchFamily="2" charset="0"/>
                <a:ea typeface="Arial"/>
                <a:cs typeface="Arial"/>
                <a:sym typeface="Arial"/>
              </a:rPr>
              <a:t>«Чистые Игры» - это командные соревнования </a:t>
            </a: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Agora Sans Pro" panose="02000500000000020004" pitchFamily="2" charset="0"/>
                <a:ea typeface="Arial"/>
                <a:cs typeface="Arial"/>
                <a:sym typeface="Arial"/>
              </a:rPr>
              <a:t>по 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Agora Sans Pro" panose="02000500000000020004" pitchFamily="2" charset="0"/>
                <a:ea typeface="Arial"/>
                <a:cs typeface="Arial"/>
                <a:sym typeface="Arial"/>
              </a:rPr>
              <a:t>очистке природных территорий от </a:t>
            </a: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Agora Sans Pro" panose="02000500000000020004" pitchFamily="2" charset="0"/>
                <a:ea typeface="Arial"/>
                <a:cs typeface="Arial"/>
                <a:sym typeface="Arial"/>
              </a:rPr>
              <a:t>мусора, этот проект приобрел международных характер. В наем городе Чистые Игры проводятся весной и осенью. Традиционно наш волонтеры регистрируют команды участников, отвечают 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Agora Sans Pro" panose="02000500000000020004" pitchFamily="2" charset="0"/>
                <a:ea typeface="Arial"/>
                <a:cs typeface="Arial"/>
                <a:sym typeface="Arial"/>
              </a:rPr>
              <a:t>за технику безопасности, </a:t>
            </a: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Agora Sans Pro" panose="02000500000000020004" pitchFamily="2" charset="0"/>
                <a:ea typeface="Arial"/>
                <a:cs typeface="Arial"/>
                <a:sym typeface="Arial"/>
              </a:rPr>
              <a:t>проводят разминку, помогают 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Agora Sans Pro" panose="02000500000000020004" pitchFamily="2" charset="0"/>
                <a:ea typeface="Arial"/>
                <a:cs typeface="Arial"/>
                <a:sym typeface="Arial"/>
              </a:rPr>
              <a:t>участникам ориентироваться по территории, </a:t>
            </a: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Agora Sans Pro" panose="02000500000000020004" pitchFamily="2" charset="0"/>
                <a:ea typeface="Arial"/>
                <a:cs typeface="Arial"/>
                <a:sym typeface="Arial"/>
              </a:rPr>
              <a:t>работают 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Agora Sans Pro" panose="02000500000000020004" pitchFamily="2" charset="0"/>
                <a:ea typeface="Arial"/>
                <a:cs typeface="Arial"/>
                <a:sym typeface="Arial"/>
              </a:rPr>
              <a:t>на скупке и </a:t>
            </a: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Agora Sans Pro" panose="02000500000000020004" pitchFamily="2" charset="0"/>
                <a:ea typeface="Arial"/>
                <a:cs typeface="Arial"/>
                <a:sym typeface="Arial"/>
              </a:rPr>
              <a:t>помогают 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Agora Sans Pro" panose="02000500000000020004" pitchFamily="2" charset="0"/>
                <a:ea typeface="Arial"/>
                <a:cs typeface="Arial"/>
                <a:sym typeface="Arial"/>
              </a:rPr>
              <a:t>с награждением.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Agora Sans Pro" panose="02000500000000020004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32" y="1472542"/>
            <a:ext cx="6327819" cy="47508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C472C7F-3D12-442A-8F8F-BA912841B8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1" t="35347" r="39589" b="36501"/>
          <a:stretch/>
        </p:blipFill>
        <p:spPr>
          <a:xfrm>
            <a:off x="9687688" y="5290338"/>
            <a:ext cx="672102" cy="6791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116DFCA-6E54-4E3A-98BB-2E492C207D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1" t="35347" r="39589" b="36501"/>
          <a:stretch/>
        </p:blipFill>
        <p:spPr>
          <a:xfrm>
            <a:off x="8200404" y="5547745"/>
            <a:ext cx="1349682" cy="13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9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AD0FB6-D6EB-4E6D-8F66-ECA3FECA18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F17A9BB-A612-4C85-9FAA-8FF3ED09C4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E040B1-5BF2-44F2-9519-DB65D3D0E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09" y="1443666"/>
            <a:ext cx="6381362" cy="47860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51212" y="383552"/>
            <a:ext cx="6089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Экологическая акция «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ЭкоСбор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7FEFD67-20C5-4ACC-A17B-D23B02AF1C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36" y="5430307"/>
            <a:ext cx="3058649" cy="30586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5B24638-8DAD-43D2-AEDE-F03B62F525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5096269"/>
            <a:ext cx="3523462" cy="35234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116DFCA-6E54-4E3A-98BB-2E492C207D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1" t="35347" r="39589" b="36501"/>
          <a:stretch/>
        </p:blipFill>
        <p:spPr>
          <a:xfrm>
            <a:off x="8200404" y="5547745"/>
            <a:ext cx="1349682" cy="13638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C472C7F-3D12-442A-8F8F-BA912841B8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1" t="35347" r="39589" b="36501"/>
          <a:stretch/>
        </p:blipFill>
        <p:spPr>
          <a:xfrm>
            <a:off x="9687688" y="5290338"/>
            <a:ext cx="672102" cy="6791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3236" y="1734235"/>
            <a:ext cx="51123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Экологическая акция по сбору вторсырья у населения «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ЭкоСбор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Суть этой акции в том, что каждую последнюю субботу месяца в нашем городе организовываются минимально 7 точек сбора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втросырья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 которых дежурят волонтеры и принимают макулатуру, стекло, пластик. Все собранное вторсырье отправляется заготовителем на переработку, а вырученные деньги идут на благотворительную программу помощи людям, попавшим в сложную жизненную ситуацию. </a:t>
            </a:r>
          </a:p>
        </p:txBody>
      </p:sp>
    </p:spTree>
    <p:extLst>
      <p:ext uri="{BB962C8B-B14F-4D97-AF65-F5344CB8AC3E}">
        <p14:creationId xmlns:p14="http://schemas.microsoft.com/office/powerpoint/2010/main" val="10694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AD0FB6-D6EB-4E6D-8F66-ECA3FECA18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F17A9BB-A612-4C85-9FAA-8FF3ED09C4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E040B1-5BF2-44F2-9519-DB65D3D0E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76919" y="393031"/>
            <a:ext cx="7638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Конкурс-фестиваль «Счастливый билет»</a:t>
            </a:r>
            <a:endParaRPr lang="ru-RU" sz="28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7FEFD67-20C5-4ACC-A17B-D23B02AF1C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36" y="5430307"/>
            <a:ext cx="3058649" cy="30586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5B24638-8DAD-43D2-AEDE-F03B62F52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5096269"/>
            <a:ext cx="3523462" cy="35234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116DFCA-6E54-4E3A-98BB-2E492C207D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1" t="35347" r="39589" b="36501"/>
          <a:stretch/>
        </p:blipFill>
        <p:spPr>
          <a:xfrm>
            <a:off x="8200404" y="5547745"/>
            <a:ext cx="1349682" cy="13638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3236" y="1858910"/>
            <a:ext cx="47798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Ежегодное </a:t>
            </a: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волонтерство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Конкурсе-фестивале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детских и юношеских театральных коллективов «Счастливый билет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 фестиваля в том, что в организации нам помогают дети, они и члены детского жюри, они и фотографы и волонтеры, они помощники во всем, даже название «Счастливый билет» придумано нашим обучающимся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05" y="1198056"/>
            <a:ext cx="6694160" cy="44610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C472C7F-3D12-442A-8F8F-BA912841B8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1" t="35347" r="39589" b="36501"/>
          <a:stretch/>
        </p:blipFill>
        <p:spPr>
          <a:xfrm>
            <a:off x="9687688" y="5290338"/>
            <a:ext cx="672102" cy="6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6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AD0FB6-D6EB-4E6D-8F66-ECA3FECA18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F17A9BB-A612-4C85-9FAA-8FF3ED09C4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E040B1-5BF2-44F2-9519-DB65D3D0E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71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94623" y="393031"/>
            <a:ext cx="4802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Высадка саженцев дубов</a:t>
            </a:r>
            <a:endParaRPr lang="ru-RU" sz="28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7FEFD67-20C5-4ACC-A17B-D23B02AF1C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36" y="5430307"/>
            <a:ext cx="3058649" cy="30586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5B24638-8DAD-43D2-AEDE-F03B62F52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5096269"/>
            <a:ext cx="3523462" cy="35234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3235" y="2228240"/>
            <a:ext cx="4779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Посадка леса в деревне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Подмаслово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Залегощенского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района, Орловской области.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Нашими волонтерами было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высажено более 3000 саженцев дубов.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49" y="1348302"/>
            <a:ext cx="6164263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C472C7F-3D12-442A-8F8F-BA912841B8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1" t="35347" r="39589" b="36501"/>
          <a:stretch/>
        </p:blipFill>
        <p:spPr>
          <a:xfrm>
            <a:off x="9687688" y="5290338"/>
            <a:ext cx="672102" cy="6791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116DFCA-6E54-4E3A-98BB-2E492C207D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1" t="35347" r="39589" b="36501"/>
          <a:stretch/>
        </p:blipFill>
        <p:spPr>
          <a:xfrm>
            <a:off x="8200404" y="5547745"/>
            <a:ext cx="1349682" cy="13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AD0FB6-D6EB-4E6D-8F66-ECA3FECA18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F17A9BB-A612-4C85-9FAA-8FF3ED09C4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E040B1-5BF2-44F2-9519-DB65D3D0E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0" t="17499" r="6323" b="11713"/>
          <a:stretch/>
        </p:blipFill>
        <p:spPr>
          <a:xfrm>
            <a:off x="530527" y="1648690"/>
            <a:ext cx="7934589" cy="43862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5B24638-8DAD-43D2-AEDE-F03B62F525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5096269"/>
            <a:ext cx="3523462" cy="35234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7FEFD67-20C5-4ACC-A17B-D23B02AF1C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36" y="5430307"/>
            <a:ext cx="3058649" cy="30586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75731" y="240268"/>
            <a:ext cx="54441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Областной конкурс среди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добровольцев «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БлагоТвори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116DFCA-6E54-4E3A-98BB-2E492C207D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1" t="35347" r="39589" b="36501"/>
          <a:stretch/>
        </p:blipFill>
        <p:spPr>
          <a:xfrm>
            <a:off x="7675369" y="5352948"/>
            <a:ext cx="1349682" cy="13638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39787" y="1648690"/>
            <a:ext cx="34413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наш Дом творчества организует конкурс среди добровольцев, в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ходе, которого ребята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соревнуются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только в наполнении портфолио, но и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создают собственные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проекты, а потом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защищают их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экспертами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 мы поощряем лучшие добровольческие практики. </a:t>
            </a:r>
          </a:p>
        </p:txBody>
      </p:sp>
    </p:spTree>
    <p:extLst>
      <p:ext uri="{BB962C8B-B14F-4D97-AF65-F5344CB8AC3E}">
        <p14:creationId xmlns:p14="http://schemas.microsoft.com/office/powerpoint/2010/main" val="7997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325</Words>
  <Application>Microsoft Office PowerPoint</Application>
  <PresentationFormat>Произвольный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Зинаида</cp:lastModifiedBy>
  <cp:revision>67</cp:revision>
  <dcterms:created xsi:type="dcterms:W3CDTF">2022-04-05T12:08:23Z</dcterms:created>
  <dcterms:modified xsi:type="dcterms:W3CDTF">2023-05-10T19:17:27Z</dcterms:modified>
</cp:coreProperties>
</file>