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21.7.21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526234" cy="779512"/>
          </a:xfrm>
        </p:spPr>
        <p:txBody>
          <a:bodyPr/>
          <a:lstStyle/>
          <a:p>
            <a:r>
              <a:rPr lang="ru-RU" dirty="0" smtClean="0"/>
              <a:t>Мы можем!</a:t>
            </a:r>
            <a:endParaRPr lang="ru-RU" dirty="0"/>
          </a:p>
        </p:txBody>
      </p:sp>
      <p:pic>
        <p:nvPicPr>
          <p:cNvPr id="1026" name="Picture 2" descr="C:\Users\serej\Desktop\presentation\кмд волонте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32240" cy="5049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21156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Память о участниках великой отечественной войны</a:t>
            </a:r>
            <a:endParaRPr lang="ru-RU" sz="3000" dirty="0"/>
          </a:p>
        </p:txBody>
      </p:sp>
      <p:pic>
        <p:nvPicPr>
          <p:cNvPr id="2054" name="Picture 6" descr="C:\Users\serej\Desktop\presentation\ветер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23928" cy="2614931"/>
          </a:xfrm>
          <a:prstGeom prst="rect">
            <a:avLst/>
          </a:prstGeom>
          <a:noFill/>
        </p:spPr>
      </p:pic>
      <p:pic>
        <p:nvPicPr>
          <p:cNvPr id="2055" name="Picture 7" descr="C:\Users\serej\Desktop\presentation\ветеран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11706"/>
            <a:ext cx="3528392" cy="2646294"/>
          </a:xfrm>
          <a:prstGeom prst="rect">
            <a:avLst/>
          </a:prstGeom>
          <a:noFill/>
        </p:spPr>
      </p:pic>
      <p:pic>
        <p:nvPicPr>
          <p:cNvPr id="2056" name="Picture 8" descr="C:\Users\serej\Desktop\presentation\ветераны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16832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139552"/>
          </a:xfrm>
        </p:spPr>
        <p:txBody>
          <a:bodyPr>
            <a:noAutofit/>
          </a:bodyPr>
          <a:lstStyle/>
          <a:p>
            <a:r>
              <a:rPr lang="ru-RU" sz="3000" dirty="0" smtClean="0"/>
              <a:t>Память о погибших участниках великой отечественной войны</a:t>
            </a:r>
            <a:endParaRPr lang="ru-RU" sz="3000" dirty="0"/>
          </a:p>
        </p:txBody>
      </p:sp>
      <p:pic>
        <p:nvPicPr>
          <p:cNvPr id="3074" name="Picture 2" descr="C:\Users\serej\Desktop\presentation\брат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77886" cy="531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851520"/>
          </a:xfrm>
        </p:spPr>
        <p:txBody>
          <a:bodyPr/>
          <a:lstStyle/>
          <a:p>
            <a:r>
              <a:rPr lang="ru-RU" dirty="0" smtClean="0"/>
              <a:t>Благоустройство </a:t>
            </a:r>
            <a:endParaRPr lang="ru-RU" dirty="0"/>
          </a:p>
        </p:txBody>
      </p:sp>
      <p:pic>
        <p:nvPicPr>
          <p:cNvPr id="4098" name="Picture 2" descr="C:\Users\serej\Desktop\presentation\посадка деревь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214113" cy="2808311"/>
          </a:xfrm>
          <a:prstGeom prst="rect">
            <a:avLst/>
          </a:prstGeom>
          <a:noFill/>
        </p:spPr>
      </p:pic>
      <p:pic>
        <p:nvPicPr>
          <p:cNvPr id="4099" name="Picture 3" descr="C:\Users\serej\Desktop\presentation\посадка деревье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1628800"/>
            <a:ext cx="2592288" cy="3888432"/>
          </a:xfrm>
          <a:prstGeom prst="rect">
            <a:avLst/>
          </a:prstGeom>
          <a:noFill/>
        </p:spPr>
      </p:pic>
      <p:pic>
        <p:nvPicPr>
          <p:cNvPr id="4100" name="Picture 4" descr="C:\Users\serej\Desktop\presentation\посадка деревьев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834845"/>
            <a:ext cx="4536504" cy="3023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29600" cy="923528"/>
          </a:xfrm>
        </p:spPr>
        <p:txBody>
          <a:bodyPr>
            <a:normAutofit/>
          </a:bodyPr>
          <a:lstStyle/>
          <a:p>
            <a:r>
              <a:rPr lang="ru-RU" dirty="0" smtClean="0"/>
              <a:t>Семейные активисты</a:t>
            </a:r>
            <a:endParaRPr lang="ru-RU" dirty="0"/>
          </a:p>
        </p:txBody>
      </p:sp>
      <p:pic>
        <p:nvPicPr>
          <p:cNvPr id="5122" name="Picture 2" descr="C:\Users\serej\Desktop\presentation\семейные празд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2003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Новогодние поздравления и вручение подарков</a:t>
            </a:r>
            <a:endParaRPr lang="ru-RU" dirty="0"/>
          </a:p>
        </p:txBody>
      </p:sp>
      <p:pic>
        <p:nvPicPr>
          <p:cNvPr id="6146" name="Picture 2" descr="C:\Users\serej\Desktop\presentation\нг нагр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2664296" cy="3552393"/>
          </a:xfrm>
          <a:prstGeom prst="rect">
            <a:avLst/>
          </a:prstGeom>
          <a:noFill/>
        </p:spPr>
      </p:pic>
      <p:pic>
        <p:nvPicPr>
          <p:cNvPr id="6147" name="Picture 3" descr="C:\Users\serej\Desktop\presentation\нг наград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700299" cy="3600400"/>
          </a:xfrm>
          <a:prstGeom prst="rect">
            <a:avLst/>
          </a:prstGeom>
          <a:noFill/>
        </p:spPr>
      </p:pic>
      <p:pic>
        <p:nvPicPr>
          <p:cNvPr id="6148" name="Picture 4" descr="C:\Users\serej\Desktop\presentation\нг награды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571600"/>
          </a:xfrm>
        </p:spPr>
        <p:txBody>
          <a:bodyPr/>
          <a:lstStyle/>
          <a:p>
            <a:r>
              <a:rPr lang="ru-RU" dirty="0" smtClean="0"/>
              <a:t>Волонтёрские награды за заслуги</a:t>
            </a:r>
            <a:endParaRPr lang="ru-RU" dirty="0"/>
          </a:p>
        </p:txBody>
      </p:sp>
      <p:pic>
        <p:nvPicPr>
          <p:cNvPr id="7170" name="Picture 2" descr="C:\Users\serej\Desktop\presentation\на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781897" cy="2520280"/>
          </a:xfrm>
          <a:prstGeom prst="rect">
            <a:avLst/>
          </a:prstGeom>
          <a:noFill/>
        </p:spPr>
      </p:pic>
      <p:pic>
        <p:nvPicPr>
          <p:cNvPr id="7171" name="Picture 3" descr="C:\Users\serej\Desktop\presentation\наград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4139952" cy="2758890"/>
          </a:xfrm>
          <a:prstGeom prst="rect">
            <a:avLst/>
          </a:prstGeom>
          <a:noFill/>
        </p:spPr>
      </p:pic>
      <p:pic>
        <p:nvPicPr>
          <p:cNvPr id="7172" name="Picture 4" descr="C:\Users\serej\Desktop\presentation\наград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6832"/>
            <a:ext cx="3024336" cy="2268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ej\Desktop\presentation\наград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611893" cy="2708920"/>
          </a:xfrm>
          <a:prstGeom prst="rect">
            <a:avLst/>
          </a:prstGeom>
          <a:noFill/>
        </p:spPr>
      </p:pic>
      <p:pic>
        <p:nvPicPr>
          <p:cNvPr id="8195" name="Picture 3" descr="C:\Users\serej\Desktop\presentation\награда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160240" cy="2880320"/>
          </a:xfrm>
          <a:prstGeom prst="rect">
            <a:avLst/>
          </a:prstGeom>
          <a:noFill/>
        </p:spPr>
      </p:pic>
      <p:pic>
        <p:nvPicPr>
          <p:cNvPr id="8196" name="Picture 4" descr="C:\Users\serej\Desktop\presentation\награда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2139701" cy="285293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699792" y="260648"/>
            <a:ext cx="3816424" cy="15716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Волонтёрские </a:t>
            </a:r>
            <a:br>
              <a:rPr lang="ru-RU" sz="3000" dirty="0" smtClean="0"/>
            </a:br>
            <a:r>
              <a:rPr lang="ru-RU" sz="3000" dirty="0" smtClean="0"/>
              <a:t>награды </a:t>
            </a:r>
            <a:br>
              <a:rPr lang="ru-RU" sz="3000" dirty="0" smtClean="0"/>
            </a:br>
            <a:r>
              <a:rPr lang="ru-RU" sz="3000" dirty="0" smtClean="0"/>
              <a:t>за заслуги</a:t>
            </a:r>
            <a:endParaRPr lang="ru-RU" sz="3000" dirty="0"/>
          </a:p>
        </p:txBody>
      </p:sp>
      <p:pic>
        <p:nvPicPr>
          <p:cNvPr id="8197" name="Picture 5" descr="C:\Users\serej\Desktop\presentation\участники областных м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055097" cy="270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29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Мы можем!</vt:lpstr>
      <vt:lpstr>Память о участниках великой отечественной войны</vt:lpstr>
      <vt:lpstr>Память о погибших участниках великой отечественной войны</vt:lpstr>
      <vt:lpstr>Благоустройство </vt:lpstr>
      <vt:lpstr>Семейные активисты</vt:lpstr>
      <vt:lpstr>Новогодние поздравления и вручение подарков</vt:lpstr>
      <vt:lpstr>Волонтёрские награды за заслуги</vt:lpstr>
      <vt:lpstr>Волонтёрские  награды  за заслуги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можем!</dc:title>
  <dc:creator>Serejka Schulz</dc:creator>
  <cp:lastModifiedBy>Serejka Schulz</cp:lastModifiedBy>
  <cp:revision>3</cp:revision>
  <dcterms:created xsi:type="dcterms:W3CDTF">2021-07-20T21:45:29Z</dcterms:created>
  <dcterms:modified xsi:type="dcterms:W3CDTF">2021-07-20T22:11:20Z</dcterms:modified>
</cp:coreProperties>
</file>