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30E0B-75DF-42C9-9852-7070BE16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5BC760-7681-461C-917D-6F489AE5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CD444-FC6F-41F2-8D86-E6298799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9F0BC-8B21-4794-B496-C9C4B64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1A37D-E106-4CA8-8A1A-F86DAA0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B525E-C2B4-4C94-BEA5-E8B76CD1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3170D7-D936-4FCB-917A-CD6D5C3E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F0F29-1387-45E8-A622-450F3EF3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DDEEB-5CF4-4683-9790-5CFD147D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CF403-7861-421A-B35A-A0D03A01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2293BA-9824-42C0-B69D-699351491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7BAEBE-E3D4-494A-897C-0FA06D891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F6D77-825B-44A5-A1E0-FB8B0C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6C7B65-6E22-46AA-88DF-F04136CB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36586-906D-464F-B0B7-6AF609A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3B42B-E7DE-490A-AA1D-B45CE281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105608-B4EC-4A5B-B6EE-6A48049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8CFB5-9936-4D25-8027-30854CC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4217-9486-42D1-B509-F3ED7AA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B6867-855A-4696-BBFA-5EBF5D5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4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4CE06-F5D1-47CE-A8C8-0E9E1579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8512A2-D78B-49CF-97B8-E4CCB287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8F8F7-0880-4F20-8C20-DA2DAB1B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55A80-3AA5-4DC5-B163-8ABBD9DA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99C88-756A-4063-ACCC-1ECE383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FE30D-4574-4BD4-90F2-8466A93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A8FD3-6BD7-42DC-9718-6EBFB4D96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6B27A1-7284-4AB8-836A-3867F976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FBD978-426D-4163-83DE-30A77351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B45B9-8AF0-44D2-A128-E2D35BA8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19AC33-D0AB-47DD-A4DD-6F2D6F7B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048D7-8017-454A-9B4D-B458B93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38CC23-24C1-4AEF-9458-7D911FCB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9ED390-D7E7-4A4F-BCCA-863F17D4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F5BE4-81C0-4FF7-B145-1E369A79C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190DAE-F499-4451-85C6-D5958A5A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54D630-7D5F-4A79-8A33-E885AB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0E020A-BA2A-4A79-BBBB-1B70BBA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BBDD6A-C402-4AD7-9B45-2EAAA00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DD92D-5170-45C6-BBC2-047157F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AD9DA0-7916-4FB1-BBE8-6655A2D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7C5D96-1059-4716-BA9E-D22D10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765631-1F1B-47F6-8346-6DB2B3D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C8ADFF-493A-48EA-A38B-9044720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C66D90-A000-484A-88CA-448546F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8FA51-9A2B-46F9-8421-CFA2C5C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BE06C-ED0A-4DC7-B67D-F0E99705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4A8B0-CC61-4A4C-AE72-FBC377BA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73EAC5-21B4-4B9E-8EDC-0011B7C2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282EC6-E41B-4CAC-975F-705E3B4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A7EC95-269C-4574-AAD8-2D6CC90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5E7CA-E4F9-4F48-AB42-A1F0E4BC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A6821-CAA8-4924-B852-BEA7610A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DA482F-601F-41B1-B739-EA0DD378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1BB64D-6CD6-47C3-8028-7BF4B31D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5DEE8F-C1BA-44AC-8D01-35FA0F4B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CC0A1-F0FC-4CEC-8645-78F632C4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D555F-7A48-4082-944E-8BF92591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06D95-06E6-4CD9-9C22-CBED92A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5B4C9-6772-4C77-A86E-59FBD473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9231C-E4E8-4878-B148-760D0D869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799-BAF4-4C81-A6E3-7CAB67DFA1A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76D75-96EB-4BE2-A2AC-19EF091C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2701D-B40C-41A1-BE36-7CD2DEFC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38DA2-11D8-4CD9-8985-6AB38F03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67" y="133166"/>
            <a:ext cx="7084380" cy="2414726"/>
          </a:xfrm>
        </p:spPr>
        <p:txBody>
          <a:bodyPr>
            <a:normAutofit/>
          </a:bodyPr>
          <a:lstStyle/>
          <a:p>
            <a:pPr algn="l"/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Волонтёрские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отряды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DA593-FA25-459F-A424-6B1E1A2B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  <a:solidFill>
            <a:srgbClr val="FF0000"/>
          </a:solidFill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ru-RU" sz="6000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AD8C3B-6FF2-4362-AC78-0D81B2D6D28D}"/>
              </a:ext>
            </a:extLst>
          </p:cNvPr>
          <p:cNvSpPr txBox="1">
            <a:spLocks/>
          </p:cNvSpPr>
          <p:nvPr/>
        </p:nvSpPr>
        <p:spPr>
          <a:xfrm>
            <a:off x="257455" y="2846618"/>
            <a:ext cx="6515878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Название 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отряда: «ДОРОГОЮ ДОБРА»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Наименование образовательной 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организации: ГБОУ Центр образования «Интеллект» 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275DC0-55D0-4E35-BF01-99671619ED33}"/>
              </a:ext>
            </a:extLst>
          </p:cNvPr>
          <p:cNvSpPr txBox="1">
            <a:spLocks/>
          </p:cNvSpPr>
          <p:nvPr/>
        </p:nvSpPr>
        <p:spPr>
          <a:xfrm>
            <a:off x="7514947" y="3444929"/>
            <a:ext cx="487236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ФИО 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педагога-куратора:</a:t>
            </a:r>
          </a:p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Хабаева Альбина Юрьевна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6159" r="17048" b="16751"/>
          <a:stretch/>
        </p:blipFill>
        <p:spPr>
          <a:xfrm>
            <a:off x="8256561" y="250173"/>
            <a:ext cx="3206045" cy="31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7701570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Медиа - добровольчество: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040635" y="1397403"/>
            <a:ext cx="8554375" cy="210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1" y="1033740"/>
            <a:ext cx="3573739" cy="268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42" y="898901"/>
            <a:ext cx="3753524" cy="2815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72" y="3843237"/>
            <a:ext cx="3695229" cy="27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7701570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Патриотическое добровольчество: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040635" y="1397403"/>
            <a:ext cx="8554375" cy="210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7" t="25350"/>
          <a:stretch/>
        </p:blipFill>
        <p:spPr>
          <a:xfrm>
            <a:off x="682355" y="942646"/>
            <a:ext cx="3849511" cy="2702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73017"/>
            <a:ext cx="3050015" cy="2287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71" y="430560"/>
            <a:ext cx="3983968" cy="2987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40" y="3849096"/>
            <a:ext cx="3621186" cy="2715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77" y="2119198"/>
            <a:ext cx="4253863" cy="31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7701570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Событийное добровольчество: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040635" y="1397403"/>
            <a:ext cx="8554375" cy="210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5" y="1048970"/>
            <a:ext cx="4554832" cy="3414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6" y="992525"/>
            <a:ext cx="4531958" cy="33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652" y="0"/>
            <a:ext cx="1379792" cy="137724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Девиз: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2469716" y="69149"/>
            <a:ext cx="6821039" cy="1238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Дай </a:t>
            </a:r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руку мне и месте мы сможем многое!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267" y="1789554"/>
            <a:ext cx="8308622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Миссия нашего отряда-оказать позитивное влияние на сверстников при выборе ими жизненных ценностей. Мы понимаем, что невозможно заставить человека жить здоровой и гармоничной жизнью, если он этого не хочет. Но мы можем помочь ему осознать ответственность за свою жизнь и поставить его в ситуацию свободного выбора. Работа волонтерского отряда «Дорогою добра» строится по различным направлениям: добровольчество в сфере культуры, патриотическое,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экологическое, социальное, образовательное.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845" y="425015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помогаем школе стать лучше и стараемся быть примером для младших.</a:t>
            </a:r>
          </a:p>
        </p:txBody>
      </p:sp>
    </p:spTree>
    <p:extLst>
      <p:ext uri="{BB962C8B-B14F-4D97-AF65-F5344CB8AC3E}">
        <p14:creationId xmlns:p14="http://schemas.microsoft.com/office/powerpoint/2010/main" val="74463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18" y="-133165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Имидж отряда: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248575" y="678630"/>
            <a:ext cx="7164279" cy="3218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аш 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логотип представляет собой символ взаимовыручки и открытого сердца. Форменная одежда- атрибутика Движения Первых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t="16025" r="12498" b="14222"/>
          <a:stretch/>
        </p:blipFill>
        <p:spPr>
          <a:xfrm>
            <a:off x="688621" y="1749778"/>
            <a:ext cx="3048001" cy="2889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14" y="1444400"/>
            <a:ext cx="4057826" cy="3042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58" y="1230489"/>
            <a:ext cx="3673934" cy="27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6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4360059" cy="10337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Принципы отряда:</a:t>
            </a:r>
            <a:endParaRPr lang="ru-RU" sz="3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618341" y="1033740"/>
            <a:ext cx="8208145" cy="26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873" y="1070652"/>
            <a:ext cx="6096000" cy="39543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ДОБРОВОЛЬНОСТЬ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БЕЗВОЗМЕЗДНОСТЬ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ЗНАЧИМОСТЬ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СОЛИДАРНОСТЬ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РАВНОПРАВИЕ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284" y="1404314"/>
            <a:ext cx="6563587" cy="32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6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4145570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Традиции отряда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577791" y="1431270"/>
            <a:ext cx="8554375" cy="210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●</a:t>
            </a:r>
            <a:r>
              <a:rPr lang="ru-RU" dirty="0"/>
              <a:t>	Закон 00 (закон пунктуальности).</a:t>
            </a:r>
          </a:p>
          <a:p>
            <a:r>
              <a:rPr lang="ru-RU" dirty="0"/>
              <a:t>●	Закон поднятой руки (если ведущий или член отряда поднял руку, то все обязаны обратить на него внимание и выслушать).</a:t>
            </a:r>
          </a:p>
          <a:p>
            <a:r>
              <a:rPr lang="ru-RU" dirty="0"/>
              <a:t>●	Закон дружбы (о добром отношении к людям и соблюдении субординации).</a:t>
            </a:r>
          </a:p>
          <a:p>
            <a:r>
              <a:rPr lang="ru-RU" dirty="0"/>
              <a:t>●	ОППД (Отвергаешь – предлагай, предлагаешь –действуй!)</a:t>
            </a:r>
          </a:p>
          <a:p>
            <a:r>
              <a:rPr lang="ru-RU" dirty="0"/>
              <a:t>●	Правило ручки и блокнота (мысль не записанная – потерянная);</a:t>
            </a:r>
          </a:p>
          <a:p>
            <a:r>
              <a:rPr lang="ru-RU" dirty="0"/>
              <a:t>●	Правило идей (камнем в идею бросать не смей, бросишь камень - не будет идей)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1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7701570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Структура волонтерского </a:t>
            </a:r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1117600"/>
            <a:ext cx="10715703" cy="351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Командир: </a:t>
            </a:r>
            <a:r>
              <a:rPr lang="ru-RU" sz="2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Темиров Тамерлан</a:t>
            </a:r>
            <a:r>
              <a:rPr lang="ru-RU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-представляет отряд на внешнем уровне, координирует рабочие группы по разработке мероприятий</a:t>
            </a:r>
            <a:r>
              <a:rPr lang="ru-RU" sz="2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endParaRPr lang="ru-RU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Бекова </a:t>
            </a:r>
            <a:r>
              <a:rPr lang="ru-RU" sz="2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Диана </a:t>
            </a:r>
            <a:r>
              <a:rPr lang="ru-RU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– отвечает за оповещение членов отряда, за «имидж» отряда во внешней среде</a:t>
            </a:r>
            <a:r>
              <a:rPr lang="ru-RU" sz="2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endParaRPr lang="ru-RU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Пресс-секретарь-</a:t>
            </a:r>
            <a:r>
              <a:rPr lang="ru-RU" sz="28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Дзуцева</a:t>
            </a:r>
            <a:r>
              <a:rPr lang="ru-RU" sz="2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Дана- </a:t>
            </a:r>
            <a:r>
              <a:rPr lang="ru-RU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отвечает за информационное освещение мероприятий отряда в </a:t>
            </a:r>
            <a:r>
              <a:rPr lang="ru-RU" sz="20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соц.сетях</a:t>
            </a:r>
            <a:r>
              <a:rPr lang="ru-RU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7701570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Экологическое добровольчество: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040635" y="1397403"/>
            <a:ext cx="8554375" cy="210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4" y="1397403"/>
            <a:ext cx="4526844" cy="3395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97" y="1452427"/>
            <a:ext cx="4473992" cy="3355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34" y="1927392"/>
            <a:ext cx="9858086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4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7701570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Социальное добровольчество: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040635" y="1397403"/>
            <a:ext cx="8554375" cy="210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7" y="916762"/>
            <a:ext cx="3031765" cy="2419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/>
          <a:stretch/>
        </p:blipFill>
        <p:spPr>
          <a:xfrm>
            <a:off x="4699143" y="1226215"/>
            <a:ext cx="1948086" cy="2162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01" y="2193870"/>
            <a:ext cx="3958111" cy="2967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3" y="3641489"/>
            <a:ext cx="2966569" cy="2224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31" y="3800648"/>
            <a:ext cx="2142450" cy="28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8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7701570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Добровольчество в сфере культуры: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7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040635" y="1397403"/>
            <a:ext cx="8554375" cy="210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66" y="1078125"/>
            <a:ext cx="3761748" cy="2820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7"/>
          <a:stretch/>
        </p:blipFill>
        <p:spPr>
          <a:xfrm>
            <a:off x="6787896" y="4197594"/>
            <a:ext cx="3873202" cy="2455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14" y="1033740"/>
            <a:ext cx="3792767" cy="2844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0" b="8832"/>
          <a:stretch/>
        </p:blipFill>
        <p:spPr>
          <a:xfrm>
            <a:off x="1144862" y="4261934"/>
            <a:ext cx="3803052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59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341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Noto Sans</vt:lpstr>
      <vt:lpstr>Times New Roman</vt:lpstr>
      <vt:lpstr>Тема Office</vt:lpstr>
      <vt:lpstr>Волонтёрские  отряды  Первых</vt:lpstr>
      <vt:lpstr>Девиз: </vt:lpstr>
      <vt:lpstr>Имидж отряда: </vt:lpstr>
      <vt:lpstr>Принципы отряда:</vt:lpstr>
      <vt:lpstr>Традиции отряда</vt:lpstr>
      <vt:lpstr>Структура волонтерского отряда:</vt:lpstr>
      <vt:lpstr>Экологическое добровольчество:</vt:lpstr>
      <vt:lpstr>Социальное добровольчество:</vt:lpstr>
      <vt:lpstr>Добровольчество в сфере культуры:</vt:lpstr>
      <vt:lpstr>Медиа - добровольчество:</vt:lpstr>
      <vt:lpstr>Патриотическое добровольчество:</vt:lpstr>
      <vt:lpstr>Событийное добровольчество: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Пользователь Windows</cp:lastModifiedBy>
  <cp:revision>31</cp:revision>
  <dcterms:created xsi:type="dcterms:W3CDTF">2023-07-27T16:43:42Z</dcterms:created>
  <dcterms:modified xsi:type="dcterms:W3CDTF">2024-05-02T21:06:33Z</dcterms:modified>
</cp:coreProperties>
</file>