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2B0F"/>
    <a:srgbClr val="FD785D"/>
    <a:srgbClr val="EEBBB4"/>
    <a:srgbClr val="FE5050"/>
    <a:srgbClr val="CC0000"/>
    <a:srgbClr val="E838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6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F981-1B19-44EF-9966-352FC8DE407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537-F502-4255-A7B8-1AA80BC4C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20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F981-1B19-44EF-9966-352FC8DE407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537-F502-4255-A7B8-1AA80BC4C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20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F981-1B19-44EF-9966-352FC8DE407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537-F502-4255-A7B8-1AA80BC4C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31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F981-1B19-44EF-9966-352FC8DE407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537-F502-4255-A7B8-1AA80BC4C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508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F981-1B19-44EF-9966-352FC8DE407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537-F502-4255-A7B8-1AA80BC4C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487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F981-1B19-44EF-9966-352FC8DE407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537-F502-4255-A7B8-1AA80BC4C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956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F981-1B19-44EF-9966-352FC8DE407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537-F502-4255-A7B8-1AA80BC4C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90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F981-1B19-44EF-9966-352FC8DE407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537-F502-4255-A7B8-1AA80BC4C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33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F981-1B19-44EF-9966-352FC8DE407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537-F502-4255-A7B8-1AA80BC4C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79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F981-1B19-44EF-9966-352FC8DE407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537-F502-4255-A7B8-1AA80BC4C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70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F981-1B19-44EF-9966-352FC8DE407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537-F502-4255-A7B8-1AA80BC4C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32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6F981-1B19-44EF-9966-352FC8DE407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65537-F502-4255-A7B8-1AA80BC4C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099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8281">
              <a:srgbClr val="F92B0F"/>
            </a:gs>
            <a:gs pos="86000">
              <a:srgbClr val="C00000"/>
            </a:gs>
            <a:gs pos="0">
              <a:srgbClr val="FE5050"/>
            </a:gs>
            <a:gs pos="82000">
              <a:srgbClr val="C00000"/>
            </a:gs>
            <a:gs pos="45000">
              <a:srgbClr val="FF0000"/>
            </a:gs>
            <a:gs pos="0">
              <a:srgbClr val="FD785D"/>
            </a:gs>
            <a:gs pos="55000">
              <a:srgbClr val="CC0000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4143" y="97972"/>
            <a:ext cx="10657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Государственное бюджетное профессиональное образовательное учреждение Пензенской области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«Кузнецкий многопрофильный колледж»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444" y="2166929"/>
            <a:ext cx="1177834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Социальный проект антинаркотической направленности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Номинация проекта: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«Развитие волонтёрского антинаркотического движения»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проекта: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«Жизнь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Победу»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0952" y="5897880"/>
            <a:ext cx="1481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г</a:t>
            </a:r>
            <a:r>
              <a:rPr lang="ru-RU" sz="2400" dirty="0" smtClean="0">
                <a:solidFill>
                  <a:schemeClr val="bg1"/>
                </a:solidFill>
              </a:rPr>
              <a:t>. Кузнецк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2024 год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67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4705" y="3964924"/>
            <a:ext cx="3477295" cy="29626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6888" y="237744"/>
            <a:ext cx="11466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Цель проекта: </a:t>
            </a:r>
            <a:r>
              <a:rPr lang="ru-RU" sz="2400" dirty="0" smtClean="0"/>
              <a:t>способствование  формированию у детей и молодёжи устойчивой нетерпимости наркомании в молодёжной среде путём вовлечения в волонтёрскую деятельность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" y="1617905"/>
            <a:ext cx="606552" cy="60655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48" y="2363307"/>
            <a:ext cx="606552" cy="60655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140547"/>
            <a:ext cx="606552" cy="60655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895344"/>
            <a:ext cx="606552" cy="60655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" y="4672584"/>
            <a:ext cx="606552" cy="60655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" y="5385816"/>
            <a:ext cx="606552" cy="60655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" y="6099048"/>
            <a:ext cx="606552" cy="60655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350258" y="1207193"/>
            <a:ext cx="3849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Задачи проекта: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" y="1637728"/>
            <a:ext cx="11253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Развивать у подростков осознанное неприятие наркотических средств как способов воздействия на свою личность путём активного вовлечения в волонтёрскую деятельность по противодействию распространения ПАВ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13232" y="2468725"/>
            <a:ext cx="11123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Пропагандировать здоровый образ жизни в молодежной среде 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713232" y="3078325"/>
            <a:ext cx="11123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Воспитывать активную гражданскую позицию, уважение к себе, необходимость соблюдения здорового образа жизни, стремление сознательно самосовершенствоваться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713232" y="3848207"/>
            <a:ext cx="11047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Предоставить возможность молодым людям реализовать свой потенциал в области социального проектирования, способствовать развитию созидательной активности молодежи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762000" y="4704957"/>
            <a:ext cx="8083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Способствовать развитию антинаркотического волонтерского движения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762000" y="5313926"/>
            <a:ext cx="8330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Содействовать органам муниципальной власти в реализации антинаркотической политики, используя современные технологии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762000" y="6116002"/>
            <a:ext cx="8409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Объединить усилия всех звеньев системы профилактики, направленные на решение вопросов по снижению спроса на наркотики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380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76601" y="250369"/>
            <a:ext cx="65314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Актуальность проекта: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968829" y="1426029"/>
            <a:ext cx="3091542" cy="1894114"/>
          </a:xfrm>
          <a:prstGeom prst="wedgeRectCallou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Читаем сами</a:t>
            </a:r>
          </a:p>
          <a:p>
            <a:pPr algn="ctr"/>
            <a:r>
              <a:rPr lang="ru-RU" sz="3200" dirty="0" smtClean="0"/>
              <a:t>И это круто!</a:t>
            </a:r>
            <a:endParaRPr lang="ru-RU" sz="3200" dirty="0"/>
          </a:p>
        </p:txBody>
      </p:sp>
      <p:sp>
        <p:nvSpPr>
          <p:cNvPr id="5" name="Прямоугольная выноска 4"/>
          <p:cNvSpPr/>
          <p:nvPr/>
        </p:nvSpPr>
        <p:spPr>
          <a:xfrm>
            <a:off x="2008415" y="4071257"/>
            <a:ext cx="2993572" cy="1970314"/>
          </a:xfrm>
          <a:prstGeom prst="wedge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Эксперементировать</a:t>
            </a:r>
            <a:r>
              <a:rPr lang="ru-RU" sz="2400" dirty="0" smtClean="0"/>
              <a:t> с</a:t>
            </a:r>
          </a:p>
          <a:p>
            <a:pPr algn="ctr"/>
            <a:r>
              <a:rPr lang="ru-RU" sz="2400" dirty="0" smtClean="0"/>
              <a:t>ПАВ – не круто!</a:t>
            </a:r>
            <a:endParaRPr lang="ru-RU" sz="2400" dirty="0"/>
          </a:p>
        </p:txBody>
      </p:sp>
      <p:sp>
        <p:nvSpPr>
          <p:cNvPr id="6" name="Прямоугольная выноска 5"/>
          <p:cNvSpPr/>
          <p:nvPr/>
        </p:nvSpPr>
        <p:spPr>
          <a:xfrm flipH="1">
            <a:off x="5845628" y="1426029"/>
            <a:ext cx="4071257" cy="2079172"/>
          </a:xfrm>
          <a:prstGeom prst="wedge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Принцип «Равный – равному» актуален во все времена</a:t>
            </a:r>
            <a:endParaRPr lang="ru-RU" sz="2400" dirty="0"/>
          </a:p>
        </p:txBody>
      </p:sp>
      <p:sp>
        <p:nvSpPr>
          <p:cNvPr id="7" name="Прямоугольная выноска 6"/>
          <p:cNvSpPr/>
          <p:nvPr/>
        </p:nvSpPr>
        <p:spPr>
          <a:xfrm flipH="1">
            <a:off x="8697685" y="4000499"/>
            <a:ext cx="2808514" cy="2111829"/>
          </a:xfrm>
          <a:prstGeom prst="wedge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Добро побеждает зло!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74567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6577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681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1103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23153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190</Words>
  <Application>Microsoft Office PowerPoint</Application>
  <PresentationFormat>Широкоэкранный</PresentationFormat>
  <Paragraphs>25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</cp:revision>
  <dcterms:created xsi:type="dcterms:W3CDTF">2024-11-25T09:40:25Z</dcterms:created>
  <dcterms:modified xsi:type="dcterms:W3CDTF">2024-11-25T11:20:44Z</dcterms:modified>
</cp:coreProperties>
</file>