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6" r:id="rId1"/>
  </p:sldMasterIdLst>
  <p:sldIdLst>
    <p:sldId id="256" r:id="rId2"/>
    <p:sldId id="260" r:id="rId3"/>
    <p:sldId id="257" r:id="rId4"/>
    <p:sldId id="261" r:id="rId5"/>
    <p:sldId id="263" r:id="rId6"/>
    <p:sldId id="262" r:id="rId7"/>
    <p:sldId id="258" r:id="rId8"/>
    <p:sldId id="259" r:id="rId9"/>
    <p:sldId id="264" r:id="rId10"/>
    <p:sldId id="265" r:id="rId11"/>
    <p:sldId id="266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45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08.12.2022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08.12.2022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08.12.2022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08.12.2022</a:t>
            </a:fld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08.12.2022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46" y="389436"/>
            <a:ext cx="9144000" cy="646856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7696" y="5601"/>
            <a:ext cx="2736304" cy="273630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1373753"/>
            <a:ext cx="6381667" cy="1152128"/>
          </a:xfrm>
        </p:spPr>
        <p:txBody>
          <a:bodyPr/>
          <a:lstStyle/>
          <a:p>
            <a:pPr algn="ctr"/>
            <a:r>
              <a:rPr lang="ru-RU" sz="4800" dirty="0" smtClean="0"/>
              <a:t>Волонтерское движение </a:t>
            </a:r>
            <a:br>
              <a:rPr lang="ru-RU" sz="4800" dirty="0" smtClean="0"/>
            </a:br>
            <a:r>
              <a:rPr lang="ru-RU" sz="4800" dirty="0" smtClean="0"/>
              <a:t>«Новое поколение»</a:t>
            </a: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39985498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196752"/>
            <a:ext cx="4427984" cy="332098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Проведение классных часов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924944"/>
            <a:ext cx="4873352" cy="3655014"/>
          </a:xfrm>
        </p:spPr>
      </p:pic>
    </p:spTree>
    <p:extLst>
      <p:ext uri="{BB962C8B-B14F-4D97-AF65-F5344CB8AC3E}">
        <p14:creationId xmlns:p14="http://schemas.microsoft.com/office/powerpoint/2010/main" val="8935474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Проведение </a:t>
            </a:r>
            <a:r>
              <a:rPr lang="ru-RU" dirty="0" err="1" smtClean="0"/>
              <a:t>квестов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700808"/>
            <a:ext cx="5904656" cy="4433110"/>
          </a:xfrm>
        </p:spPr>
      </p:pic>
    </p:spTree>
    <p:extLst>
      <p:ext uri="{BB962C8B-B14F-4D97-AF65-F5344CB8AC3E}">
        <p14:creationId xmlns:p14="http://schemas.microsoft.com/office/powerpoint/2010/main" val="11846298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223"/>
          <a:stretch/>
        </p:blipFill>
        <p:spPr>
          <a:xfrm>
            <a:off x="0" y="1772816"/>
            <a:ext cx="9144000" cy="508518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3291" y="0"/>
            <a:ext cx="3914381" cy="391438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624" y="1340768"/>
            <a:ext cx="5904656" cy="2455739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Волонтерское движение </a:t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dirty="0" smtClean="0">
                <a:solidFill>
                  <a:schemeClr val="tx1"/>
                </a:solidFill>
              </a:rPr>
              <a:t>«Новое поколение»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914381"/>
            <a:ext cx="6400800" cy="1752600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522959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0" cy="3429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35896" y="0"/>
            <a:ext cx="4752528" cy="1143000"/>
          </a:xfrm>
        </p:spPr>
        <p:txBody>
          <a:bodyPr/>
          <a:lstStyle/>
          <a:p>
            <a:r>
              <a:rPr lang="ru-RU" sz="4400" dirty="0" smtClean="0">
                <a:solidFill>
                  <a:schemeClr val="tx1"/>
                </a:solidFill>
              </a:rPr>
              <a:t>История  создания</a:t>
            </a:r>
            <a:endParaRPr lang="ru-RU" sz="4400" dirty="0">
              <a:solidFill>
                <a:schemeClr val="tx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6416" y="3084984"/>
            <a:ext cx="6707584" cy="3773016"/>
          </a:xfrm>
        </p:spPr>
      </p:pic>
    </p:spTree>
    <p:extLst>
      <p:ext uri="{BB962C8B-B14F-4D97-AF65-F5344CB8AC3E}">
        <p14:creationId xmlns:p14="http://schemas.microsoft.com/office/powerpoint/2010/main" val="33344568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7665" y="1988840"/>
            <a:ext cx="5700125" cy="42750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Дата рождения «Нового поколения» </a:t>
            </a:r>
            <a:r>
              <a:rPr lang="ru-RU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марта 2016 год</a:t>
            </a:r>
            <a:endParaRPr lang="ru-RU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988840"/>
            <a:ext cx="3261812" cy="4800600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В 2022 году </a:t>
            </a:r>
          </a:p>
          <a:p>
            <a:pPr marL="114300" indent="0">
              <a:buNone/>
            </a:pPr>
            <a:r>
              <a:rPr lang="ru-RU" sz="2800" dirty="0"/>
              <a:t>в</a:t>
            </a:r>
            <a:r>
              <a:rPr lang="ru-RU" sz="2800" dirty="0" smtClean="0"/>
              <a:t>олонтерскому </a:t>
            </a:r>
          </a:p>
          <a:p>
            <a:pPr marL="114300" indent="0">
              <a:buNone/>
            </a:pPr>
            <a:r>
              <a:rPr lang="ru-RU" sz="2800" dirty="0" smtClean="0"/>
              <a:t>Движению</a:t>
            </a:r>
          </a:p>
          <a:p>
            <a:pPr marL="114300" indent="0">
              <a:buNone/>
            </a:pPr>
            <a:r>
              <a:rPr lang="ru-RU" sz="2800" dirty="0" smtClean="0"/>
              <a:t>«Новое поколение»</a:t>
            </a:r>
          </a:p>
          <a:p>
            <a:pPr marL="114300" indent="0">
              <a:buNone/>
            </a:pPr>
            <a:r>
              <a:rPr lang="ru-RU" sz="2800" dirty="0"/>
              <a:t>и</a:t>
            </a:r>
            <a:r>
              <a:rPr lang="ru-RU" sz="2800" dirty="0" smtClean="0"/>
              <a:t>сполнилось </a:t>
            </a:r>
          </a:p>
          <a:p>
            <a:pPr marL="114300" indent="0">
              <a:buNone/>
            </a:pPr>
            <a:r>
              <a:rPr lang="ru-RU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</a:t>
            </a:r>
            <a:r>
              <a:rPr lang="ru-RU" sz="40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 лет</a:t>
            </a:r>
          </a:p>
        </p:txBody>
      </p:sp>
    </p:spTree>
    <p:extLst>
      <p:ext uri="{BB962C8B-B14F-4D97-AF65-F5344CB8AC3E}">
        <p14:creationId xmlns:p14="http://schemas.microsoft.com/office/powerpoint/2010/main" val="265085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76" y="0"/>
            <a:ext cx="9150896" cy="6874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5301208"/>
            <a:ext cx="7620000" cy="11430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97" b="3014"/>
          <a:stretch/>
        </p:blipFill>
        <p:spPr>
          <a:xfrm>
            <a:off x="6084168" y="27324"/>
            <a:ext cx="2088233" cy="1858297"/>
          </a:xfrm>
        </p:spPr>
      </p:pic>
    </p:spTree>
    <p:extLst>
      <p:ext uri="{BB962C8B-B14F-4D97-AF65-F5344CB8AC3E}">
        <p14:creationId xmlns:p14="http://schemas.microsoft.com/office/powerpoint/2010/main" val="14612364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17" y="1484784"/>
            <a:ext cx="4757809" cy="356835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Акция «Георгиевская лента»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14300" indent="0">
              <a:buNone/>
            </a:pP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9924" y="2924944"/>
            <a:ext cx="5244075" cy="3933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6229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пдд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ж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2294874"/>
            <a:ext cx="6084168" cy="4563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9383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20588"/>
            <a:ext cx="3600450" cy="48006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Субботники 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420888"/>
            <a:ext cx="5580112" cy="4185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729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Сбор макулатуры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700808"/>
            <a:ext cx="3596699" cy="48006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650085"/>
            <a:ext cx="3629490" cy="4845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13608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седство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Стандартная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оседство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</Template>
  <TotalTime>112</TotalTime>
  <Words>44</Words>
  <Application>Microsoft Office PowerPoint</Application>
  <PresentationFormat>Экран (4:3)</PresentationFormat>
  <Paragraphs>17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Соседство</vt:lpstr>
      <vt:lpstr>Волонтерское движение  «Новое поколение»</vt:lpstr>
      <vt:lpstr>Волонтерское движение  «Новое поколение»</vt:lpstr>
      <vt:lpstr>История  создания</vt:lpstr>
      <vt:lpstr>Дата рождения «Нового поколения» 1 марта 2016 год</vt:lpstr>
      <vt:lpstr>Презентация PowerPoint</vt:lpstr>
      <vt:lpstr>Акция «Георгиевская лента»</vt:lpstr>
      <vt:lpstr>пдд</vt:lpstr>
      <vt:lpstr>Субботники </vt:lpstr>
      <vt:lpstr>Сбор макулатуры</vt:lpstr>
      <vt:lpstr>Проведение классных часов</vt:lpstr>
      <vt:lpstr>Проведение квестов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123</dc:creator>
  <cp:lastModifiedBy>123</cp:lastModifiedBy>
  <cp:revision>11</cp:revision>
  <dcterms:created xsi:type="dcterms:W3CDTF">2022-12-07T19:29:24Z</dcterms:created>
  <dcterms:modified xsi:type="dcterms:W3CDTF">2022-12-07T21:35:14Z</dcterms:modified>
</cp:coreProperties>
</file>