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g" ContentType="image/jpg"/>
  <Override PartName="/ppt/media/image3.jpg" ContentType="image/jpg"/>
  <Override PartName="/ppt/media/image4.jpg" ContentType="image/jpg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90" d="100"/>
          <a:sy n="90" d="100"/>
        </p:scale>
        <p:origin x="83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9AB5B-B0FB-5E5B-43FB-CA3916081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A8B72-9F1A-0AC7-4A33-065066A67DBF}"/>
              </a:ext>
            </a:extLst>
          </p:cNvPr>
          <p:cNvSpPr txBox="1"/>
          <p:nvPr/>
        </p:nvSpPr>
        <p:spPr>
          <a:xfrm>
            <a:off x="114300" y="89535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Борское муниципальное отделение </a:t>
            </a:r>
          </a:p>
          <a:p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Нижегородского регионального отделения </a:t>
            </a:r>
          </a:p>
          <a:p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Всероссийского общественного движения «Волонтёры Победы»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0"/>
            <a:ext cx="868070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45A0D-9CAF-E4DD-9865-DBA9F1045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E4C75-99BB-0EC8-AD61-0FAE8B98846E}"/>
              </a:ext>
            </a:extLst>
          </p:cNvPr>
          <p:cNvSpPr txBox="1"/>
          <p:nvPr/>
        </p:nvSpPr>
        <p:spPr>
          <a:xfrm>
            <a:off x="5013251" y="2384585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89049210036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516EE-D587-EC0D-2FD2-7AC1FF51D4B0}"/>
              </a:ext>
            </a:extLst>
          </p:cNvPr>
          <p:cNvSpPr txBox="1"/>
          <p:nvPr/>
        </p:nvSpPr>
        <p:spPr>
          <a:xfrm>
            <a:off x="5329570" y="1885950"/>
            <a:ext cx="2914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natalia.kireewa2016@yandex.ru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40A44-D785-9C8B-AAAA-6C402E5CCF49}"/>
              </a:ext>
            </a:extLst>
          </p:cNvPr>
          <p:cNvSpPr txBox="1"/>
          <p:nvPr/>
        </p:nvSpPr>
        <p:spPr>
          <a:xfrm>
            <a:off x="5336658" y="123961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г. Бор, ул. Пролетарская, 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   д.10. ком.8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591" y="0"/>
            <a:ext cx="82174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08" y="0"/>
            <a:ext cx="8851392" cy="49621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37</Words>
  <Application>Microsoft Office PowerPoint</Application>
  <PresentationFormat>Экран (16:9)</PresentationFormat>
  <Paragraphs>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 Narrow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7Я</dc:creator>
  <cp:lastModifiedBy>Елена Костина</cp:lastModifiedBy>
  <cp:revision>4</cp:revision>
  <dcterms:created xsi:type="dcterms:W3CDTF">2025-08-04T19:20:25Z</dcterms:created>
  <dcterms:modified xsi:type="dcterms:W3CDTF">2025-08-05T08:40:37Z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2025-08-04T00:00:00Z</vt:filetime>
  </property>
  <property fmtid="{D5CDD505-2E9C-101B-9397-08002B2CF9AE}" pid="5" name="Producer">
    <vt:lpwstr>Adobe Acrobat Pro (64-bit) 24 Paper Capture Plug-in</vt:lpwstr>
  </property>
</Properties>
</file>