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7" r:id="rId5"/>
    <p:sldId id="264" r:id="rId6"/>
    <p:sldId id="258" r:id="rId7"/>
    <p:sldId id="259" r:id="rId8"/>
    <p:sldId id="261" r:id="rId9"/>
    <p:sldId id="265" r:id="rId10"/>
    <p:sldId id="266" r:id="rId11"/>
    <p:sldId id="263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23C5-D3E0-484E-B266-01E0BCB6B005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DAC3-5DFD-44A4-865B-FC42CC220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2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23C5-D3E0-484E-B266-01E0BCB6B005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DAC3-5DFD-44A4-865B-FC42CC220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0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23C5-D3E0-484E-B266-01E0BCB6B005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DAC3-5DFD-44A4-865B-FC42CC220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3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23C5-D3E0-484E-B266-01E0BCB6B005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DAC3-5DFD-44A4-865B-FC42CC220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8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23C5-D3E0-484E-B266-01E0BCB6B005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DAC3-5DFD-44A4-865B-FC42CC220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0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23C5-D3E0-484E-B266-01E0BCB6B005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DAC3-5DFD-44A4-865B-FC42CC220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7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23C5-D3E0-484E-B266-01E0BCB6B005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DAC3-5DFD-44A4-865B-FC42CC220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6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23C5-D3E0-484E-B266-01E0BCB6B005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DAC3-5DFD-44A4-865B-FC42CC220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23C5-D3E0-484E-B266-01E0BCB6B005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DAC3-5DFD-44A4-865B-FC42CC220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7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23C5-D3E0-484E-B266-01E0BCB6B005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DAC3-5DFD-44A4-865B-FC42CC220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23C5-D3E0-484E-B266-01E0BCB6B005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DAC3-5DFD-44A4-865B-FC42CC220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5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C23C5-D3E0-484E-B266-01E0BCB6B005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0DAC3-5DFD-44A4-865B-FC42CC220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8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k.ru/news/articles/20190816/obereg/" TargetMode="External"/><Relationship Id="rId2" Type="http://schemas.openxmlformats.org/officeDocument/2006/relationships/hyperlink" Target="https://www.youtube.com/watch?v=7V3I1STLSb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isttv.ru/page/chistyi-ponedelnik-v-irkutske-volontery-sobiraiut-vtorsyre/" TargetMode="External"/><Relationship Id="rId5" Type="http://schemas.openxmlformats.org/officeDocument/2006/relationships/hyperlink" Target="https://vestiirk.ru/news/bolshe-30-tonn-vtorichnogo-syria-sobrali-ekoaktivisty-s-nachala-leta-v-irkutske/" TargetMode="External"/><Relationship Id="rId4" Type="http://schemas.openxmlformats.org/officeDocument/2006/relationships/hyperlink" Target="https://vestiirk.ru/news/v-irkutskom-blagotvoritelnom-fonde-obereg-otkryvaiut-gruppu-vremennogo-prebyvaniia-dlia-doshkolnik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4" y="432086"/>
            <a:ext cx="5854605" cy="58546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345932"/>
            <a:ext cx="4520184" cy="60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Народная библиотека 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92" y="1624457"/>
            <a:ext cx="3712187" cy="49444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67" y="-82296"/>
            <a:ext cx="5148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Авторский плакат "</a:t>
            </a:r>
            <a:r>
              <a:rPr lang="ru-RU" dirty="0" err="1">
                <a:latin typeface="+mn-lt"/>
              </a:rPr>
              <a:t>Мозгобум</a:t>
            </a:r>
            <a:r>
              <a:rPr lang="ru-RU" dirty="0">
                <a:latin typeface="+mn-lt"/>
              </a:rPr>
              <a:t>"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3" y="1980279"/>
            <a:ext cx="6285039" cy="42559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64" y="1980279"/>
            <a:ext cx="5184508" cy="41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" y="136525"/>
            <a:ext cx="10515600" cy="1325563"/>
          </a:xfrm>
        </p:spPr>
        <p:txBody>
          <a:bodyPr/>
          <a:lstStyle/>
          <a:p>
            <a:r>
              <a:rPr lang="ru-RU" dirty="0" smtClean="0"/>
              <a:t>О нас в СМИ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1371600"/>
            <a:ext cx="10823448" cy="48053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https://www.youtube.com/watch?v=7V3I1STLSbM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https://www.irk.ru/news/articles/20190816/obereg/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https://vestiirk.ru/news/v-irkutskom-blagotvoritelnom-fonde-obereg-otkryvaiut-gruppu-vremennogo-prebyvaniia-dlia-doshkolnikov/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https://vestiirk.ru/news/bolshe-30-tonn-vtorichnogo-syria-sobrali-ekoaktivisty-s-nachala-leta-v-irkutske/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https://aisttv.ru/page/chistyi-ponedelnik-v-irkutske-volontery-sobiraiut-vtorsyre/</a:t>
            </a:r>
            <a:endParaRPr lang="ru-RU" dirty="0" smtClean="0"/>
          </a:p>
          <a:p>
            <a:r>
              <a:rPr lang="en-US" dirty="0" smtClean="0"/>
              <a:t>https://aisttv.ru/page/bez-opredelennogo-mesta-zhitelstva-v-irkutske-proveli-aktsiiu-po-borbe-s-brodiazhnichestvom/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4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5240464"/>
            <a:ext cx="6528816" cy="9043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Проживающие нашего кризисного центра</a:t>
            </a:r>
            <a:endParaRPr lang="ru-RU" sz="2400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64" y="365125"/>
            <a:ext cx="2948415" cy="4425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79" y="0"/>
            <a:ext cx="4568825" cy="685800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9" y="719201"/>
            <a:ext cx="3226277" cy="4351338"/>
          </a:xfrm>
        </p:spPr>
      </p:pic>
    </p:spTree>
    <p:extLst>
      <p:ext uri="{BB962C8B-B14F-4D97-AF65-F5344CB8AC3E}">
        <p14:creationId xmlns:p14="http://schemas.microsoft.com/office/powerpoint/2010/main" val="7345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463" y="365125"/>
            <a:ext cx="5702425" cy="1325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«Оберег. Поиск» на очередном задании</a:t>
            </a:r>
            <a:endParaRPr lang="ru-RU" sz="24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57" y="292608"/>
            <a:ext cx="5985543" cy="399114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3" y="2288178"/>
            <a:ext cx="6525732" cy="4351338"/>
          </a:xfrm>
        </p:spPr>
      </p:pic>
    </p:spTree>
    <p:extLst>
      <p:ext uri="{BB962C8B-B14F-4D97-AF65-F5344CB8AC3E}">
        <p14:creationId xmlns:p14="http://schemas.microsoft.com/office/powerpoint/2010/main" val="39961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056" y="374269"/>
            <a:ext cx="10930128" cy="132556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Подопечные центра социальной адаптации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2" y="1579340"/>
            <a:ext cx="3887621" cy="48595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842" y="1579340"/>
            <a:ext cx="3644646" cy="4859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26" y="1579340"/>
            <a:ext cx="3644646" cy="48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Нуждающиеся получают горячие обеды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6"/>
          <a:stretch/>
        </p:blipFill>
        <p:spPr>
          <a:xfrm>
            <a:off x="371856" y="1834560"/>
            <a:ext cx="2972103" cy="46052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"/>
          <a:stretch/>
        </p:blipFill>
        <p:spPr>
          <a:xfrm>
            <a:off x="4030217" y="1834560"/>
            <a:ext cx="3050590" cy="4550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66" y="1834560"/>
            <a:ext cx="3507486" cy="46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904" y="201168"/>
            <a:ext cx="11274552" cy="11969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«Оберегай природу» активно принимает батарейки</a:t>
            </a:r>
            <a:endParaRPr lang="ru-RU" sz="36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1" y="1892808"/>
            <a:ext cx="2954630" cy="39395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01" y="2185416"/>
            <a:ext cx="4840802" cy="3227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4" y="1739075"/>
            <a:ext cx="3339846" cy="44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8" y="365125"/>
            <a:ext cx="10832592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Наш эко-отдел организовал акцию «Чистый понедельник» по приему вторсырья у населения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9" y="1864424"/>
            <a:ext cx="6525541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12" y="1863218"/>
            <a:ext cx="2901696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128" y="5596128"/>
            <a:ext cx="10984992" cy="115557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Коллектив Восточной дирекции по эксплуатации путевых </a:t>
            </a:r>
            <a:r>
              <a:rPr lang="ru-RU" sz="2400" dirty="0" smtClean="0">
                <a:latin typeface="+mn-lt"/>
              </a:rPr>
              <a:t>машин</a:t>
            </a: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и </a:t>
            </a:r>
            <a:r>
              <a:rPr lang="ru-RU" sz="2400" dirty="0">
                <a:latin typeface="+mn-lt"/>
              </a:rPr>
              <a:t>Аппарат уполномоченного по правам </a:t>
            </a:r>
            <a:r>
              <a:rPr lang="ru-RU" sz="2400" dirty="0" smtClean="0">
                <a:latin typeface="+mn-lt"/>
              </a:rPr>
              <a:t>ребенка подарили нашим первоклашкам школьные наборы</a:t>
            </a:r>
            <a:endParaRPr lang="ru-RU" sz="24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547688"/>
            <a:ext cx="5846872" cy="49150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2" y="1225296"/>
            <a:ext cx="5539232" cy="3090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5704" y="4727448"/>
            <a:ext cx="477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9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Наши собранные вещи для нуждающихся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52" y="1911890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32" y="2084420"/>
            <a:ext cx="2895536" cy="4178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562" y="1911890"/>
            <a:ext cx="3470148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97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Проживающие нашего кризисного центра</vt:lpstr>
      <vt:lpstr>«Оберег. Поиск» на очередном задании</vt:lpstr>
      <vt:lpstr>Подопечные центра социальной адаптации</vt:lpstr>
      <vt:lpstr>Нуждающиеся получают горячие обеды</vt:lpstr>
      <vt:lpstr>«Оберегай природу» активно принимает батарейки</vt:lpstr>
      <vt:lpstr>Наш эко-отдел организовал акцию «Чистый понедельник» по приему вторсырья у населения</vt:lpstr>
      <vt:lpstr>Коллектив Восточной дирекции по эксплуатации путевых машин и Аппарат уполномоченного по правам ребенка подарили нашим первоклашкам школьные наборы</vt:lpstr>
      <vt:lpstr>Наши собранные вещи для нуждающихся</vt:lpstr>
      <vt:lpstr>Народная библиотека </vt:lpstr>
      <vt:lpstr>Авторский плакат "Мозгобум" </vt:lpstr>
      <vt:lpstr>О нас в СМИ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10</cp:revision>
  <dcterms:created xsi:type="dcterms:W3CDTF">2023-10-19T03:16:02Z</dcterms:created>
  <dcterms:modified xsi:type="dcterms:W3CDTF">2023-10-19T04:42:52Z</dcterms:modified>
</cp:coreProperties>
</file>