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77" r:id="rId7"/>
    <p:sldId id="278" r:id="rId8"/>
    <p:sldId id="279" r:id="rId9"/>
    <p:sldId id="280" r:id="rId10"/>
    <p:sldId id="282" r:id="rId11"/>
    <p:sldId id="283" r:id="rId12"/>
    <p:sldId id="274" r:id="rId13"/>
    <p:sldId id="27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9919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1D6-54D9-4BB4-AE39-FB5AE5F8CFB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9F0F-916F-4FBC-AE78-9DE8B89D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9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1D6-54D9-4BB4-AE39-FB5AE5F8CFB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9F0F-916F-4FBC-AE78-9DE8B89D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74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1D6-54D9-4BB4-AE39-FB5AE5F8CFB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9F0F-916F-4FBC-AE78-9DE8B89DCD9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681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1D6-54D9-4BB4-AE39-FB5AE5F8CFB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9F0F-916F-4FBC-AE78-9DE8B89D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82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1D6-54D9-4BB4-AE39-FB5AE5F8CFB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9F0F-916F-4FBC-AE78-9DE8B89DCD9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5310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1D6-54D9-4BB4-AE39-FB5AE5F8CFB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9F0F-916F-4FBC-AE78-9DE8B89D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16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1D6-54D9-4BB4-AE39-FB5AE5F8CFB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9F0F-916F-4FBC-AE78-9DE8B89D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570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1D6-54D9-4BB4-AE39-FB5AE5F8CFB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9F0F-916F-4FBC-AE78-9DE8B89D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33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1D6-54D9-4BB4-AE39-FB5AE5F8CFB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9F0F-916F-4FBC-AE78-9DE8B89D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85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1D6-54D9-4BB4-AE39-FB5AE5F8CFB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9F0F-916F-4FBC-AE78-9DE8B89D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62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1D6-54D9-4BB4-AE39-FB5AE5F8CFB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9F0F-916F-4FBC-AE78-9DE8B89D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17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1D6-54D9-4BB4-AE39-FB5AE5F8CFB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9F0F-916F-4FBC-AE78-9DE8B89D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34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1D6-54D9-4BB4-AE39-FB5AE5F8CFB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9F0F-916F-4FBC-AE78-9DE8B89D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84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1D6-54D9-4BB4-AE39-FB5AE5F8CFB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9F0F-916F-4FBC-AE78-9DE8B89D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11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1D6-54D9-4BB4-AE39-FB5AE5F8CFB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9F0F-916F-4FBC-AE78-9DE8B89D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26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31D6-54D9-4BB4-AE39-FB5AE5F8CFB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9F0F-916F-4FBC-AE78-9DE8B89D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60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731D6-54D9-4BB4-AE39-FB5AE5F8CFB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3399F0F-916F-4FBC-AE78-9DE8B89DC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69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7891" y="1146795"/>
            <a:ext cx="7766936" cy="164630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Волонтерский отряд «РАДУГА»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48124" y="3170025"/>
            <a:ext cx="3953813" cy="1838393"/>
          </a:xfrm>
        </p:spPr>
        <p:txBody>
          <a:bodyPr>
            <a:normAutofit lnSpcReduction="10000"/>
          </a:bodyPr>
          <a:lstStyle/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Я! Ты! Он! Она!</a:t>
            </a: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отряд – одна семья!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9406" y="2584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Муниципальное казённое общеобразовательное учреждение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Arial" panose="020B0604020202020204" pitchFamily="34" charset="0"/>
              </a:rPr>
              <a:t>Кустаревская</a:t>
            </a:r>
            <a:r>
              <a:rPr lang="ru-RU" dirty="0">
                <a:latin typeface="Times New Roman" panose="02020603050405020304" pitchFamily="18" charset="0"/>
                <a:cs typeface="Arial" panose="020B0604020202020204" pitchFamily="34" charset="0"/>
              </a:rPr>
              <a:t> средняя школа»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73B8CC-18FE-BE69-C656-B131C13DC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7070"/>
            <a:ext cx="6899564" cy="448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54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139" y="307269"/>
            <a:ext cx="6585911" cy="1320800"/>
          </a:xfrm>
        </p:spPr>
        <p:txBody>
          <a:bodyPr/>
          <a:lstStyle/>
          <a:p>
            <a:r>
              <a:rPr lang="ru-RU" dirty="0"/>
              <a:t>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«Красная ленточка»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9" y="1628069"/>
            <a:ext cx="4183062" cy="278696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26" y="3251991"/>
            <a:ext cx="4184650" cy="313848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D522CC-260F-93A9-F8A8-F490FF914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922" y="0"/>
            <a:ext cx="2194354" cy="278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27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памяти «Блокадный хлеб»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64345"/>
            <a:ext cx="3343948" cy="445859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55" y="1964345"/>
            <a:ext cx="4650220" cy="3877120"/>
          </a:xfrm>
        </p:spPr>
      </p:pic>
    </p:spTree>
    <p:extLst>
      <p:ext uri="{BB962C8B-B14F-4D97-AF65-F5344CB8AC3E}">
        <p14:creationId xmlns:p14="http://schemas.microsoft.com/office/powerpoint/2010/main" val="1729256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457" y="382012"/>
            <a:ext cx="86030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b="0" i="0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«Маленький акт доброты стоит больше, чем величайшее намерение» Оскар Уайльд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C164C0-BDE4-6835-A2AC-D5CEB498B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1" y="2445834"/>
            <a:ext cx="4925632" cy="492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44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728" y="363682"/>
            <a:ext cx="7766936" cy="1163782"/>
          </a:xfrm>
        </p:spPr>
        <p:txBody>
          <a:bodyPr/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395021-7CEC-36CC-2E1F-7984DA615A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2523058"/>
            <a:ext cx="8572500" cy="452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0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611" y="176489"/>
            <a:ext cx="8642939" cy="1646302"/>
          </a:xfrm>
        </p:spPr>
        <p:txBody>
          <a:bodyPr/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 не лежит на дороге, его случайно не подберешь.</a:t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Добру человек у человека учится.</a:t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Ч.Айтматов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i.mycdn.me/i?r=AzEPZsRbOZEKgBhR0XGMT1RkX1VoRQw2qUlKKd-q0MpxP6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4" y="2009827"/>
            <a:ext cx="7766936" cy="426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08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15125"/>
            <a:ext cx="7766936" cy="1646302"/>
          </a:xfrm>
        </p:spPr>
        <p:txBody>
          <a:bodyPr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волонтерского отряда «Радуга»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82974" y="1342222"/>
            <a:ext cx="7191029" cy="399319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 образовался 1 сентября 2012 года.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838398-F4BB-8FFE-6844-8B5DE35B8F23}"/>
              </a:ext>
            </a:extLst>
          </p:cNvPr>
          <p:cNvSpPr txBox="1"/>
          <p:nvPr/>
        </p:nvSpPr>
        <p:spPr>
          <a:xfrm>
            <a:off x="342900" y="4720455"/>
            <a:ext cx="68735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 отряда: Люди помочь друг другу должны, Кто это сделает, если не мы? Мы – волонтеры великой страны, Наши дела России нужны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!</a:t>
            </a:r>
            <a:r>
              <a:rPr lang="ru-RU" dirty="0"/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A7E1E2-108B-D648-D754-8E099D166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10" y="1534097"/>
            <a:ext cx="9446760" cy="298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3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5732" y="311726"/>
            <a:ext cx="7766936" cy="954345"/>
          </a:xfrm>
        </p:spPr>
        <p:txBody>
          <a:bodyPr/>
          <a:lstStyle/>
          <a:p>
            <a:r>
              <a:rPr lang="ru-RU" dirty="0"/>
              <a:t>Заповеди волонтеров: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5732" y="1367962"/>
            <a:ext cx="8218823" cy="316045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6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Найди того, кто нуждается в твоей поддержке, помоги, защити его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6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Раскрой себя в любой полезной для окружающих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тебя самого деятельности</a:t>
            </a:r>
            <a:r>
              <a:rPr lang="ru-RU" sz="2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Помни, что твоя сила и твоя ценность – в твоем здоровье.</a:t>
            </a:r>
          </a:p>
          <a:p>
            <a:pPr algn="l"/>
            <a:r>
              <a:rPr lang="ru-RU" sz="2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Оценивай себя и своих товарищей не по словам, а по реальным отношениям и поступкам.</a:t>
            </a:r>
          </a:p>
          <a:p>
            <a:pPr algn="l"/>
            <a:r>
              <a:rPr lang="ru-RU" sz="2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деятельности волонтера:</a:t>
            </a:r>
          </a:p>
          <a:p>
            <a:pPr algn="l"/>
            <a:r>
              <a:rPr lang="ru-RU" sz="2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волонтер, забудь лень и равнодушие к проблемам окружающих.</a:t>
            </a:r>
          </a:p>
          <a:p>
            <a:pPr algn="l"/>
            <a:r>
              <a:rPr lang="ru-RU" sz="2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Будь генератором идей!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C2B78E-7BE7-6E31-4ECE-6DF787FFA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46" y="4528418"/>
            <a:ext cx="7766936" cy="232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27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92728" y="914100"/>
            <a:ext cx="7766936" cy="1205345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волонтёрского движения в школе;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позитивных установок учащихся на </a:t>
            </a: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добровольческую деятельность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E33B33-5BB6-B0C1-13F3-FCF60D82E92E}"/>
              </a:ext>
            </a:extLst>
          </p:cNvPr>
          <p:cNvSpPr txBox="1"/>
          <p:nvPr/>
        </p:nvSpPr>
        <p:spPr>
          <a:xfrm>
            <a:off x="4889788" y="92903"/>
            <a:ext cx="24444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B16204-A55D-93FE-5BC7-D9326CEA5F63}"/>
              </a:ext>
            </a:extLst>
          </p:cNvPr>
          <p:cNvSpPr txBox="1"/>
          <p:nvPr/>
        </p:nvSpPr>
        <p:spPr>
          <a:xfrm>
            <a:off x="3092728" y="2727911"/>
            <a:ext cx="61046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высоких нравственных качеств путём пропаганды идей добровольного труда на благо общества;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учащихся к решению социально значимых проектов; профилактика вредных привычек, наркомании;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позитивной мотивации учащихся к ведению ЗОЖ и повышение уровня культуры здоровья участников педагогического процесса;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социальных проектов, мероприятий, акций и участие в них;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воспитание патриотизма, любви к своей земле, к своему народу, к своему прошлому, к своей культуре и истории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05CED6-7743-C860-2476-8315E84575BB}"/>
              </a:ext>
            </a:extLst>
          </p:cNvPr>
          <p:cNvSpPr txBox="1"/>
          <p:nvPr/>
        </p:nvSpPr>
        <p:spPr>
          <a:xfrm>
            <a:off x="5252604" y="2119445"/>
            <a:ext cx="16867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FC1A46-F891-B0EA-0D91-C7995DD4C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867" y="-135082"/>
            <a:ext cx="2982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2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1609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«Субботник у обелиска»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9" y="1638327"/>
            <a:ext cx="4775128" cy="358134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836" y="2390541"/>
            <a:ext cx="4775128" cy="3581346"/>
          </a:xfrm>
        </p:spPr>
      </p:pic>
    </p:spTree>
    <p:extLst>
      <p:ext uri="{BB962C8B-B14F-4D97-AF65-F5344CB8AC3E}">
        <p14:creationId xmlns:p14="http://schemas.microsoft.com/office/powerpoint/2010/main" val="3869276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акции «Зеленая весна»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54" y="1680602"/>
            <a:ext cx="5111487" cy="383361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01" y="2340426"/>
            <a:ext cx="3547691" cy="4389401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7178C5-114A-4F57-F212-AA1208063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67" y="334656"/>
            <a:ext cx="1447525" cy="144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0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1184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«Ни кто не забыт, ни что не забыто!»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3" y="1360784"/>
            <a:ext cx="4974792" cy="332022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33" y="3000193"/>
            <a:ext cx="4875357" cy="3248207"/>
          </a:xfrm>
        </p:spPr>
      </p:pic>
    </p:spTree>
    <p:extLst>
      <p:ext uri="{BB962C8B-B14F-4D97-AF65-F5344CB8AC3E}">
        <p14:creationId xmlns:p14="http://schemas.microsoft.com/office/powerpoint/2010/main" val="162435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6522" y="121227"/>
            <a:ext cx="8596668" cy="710046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Акция «Письмо солдату»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9" y="1184564"/>
            <a:ext cx="5293717" cy="352172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06" y="2879892"/>
            <a:ext cx="5979819" cy="3652799"/>
          </a:xfrm>
        </p:spPr>
      </p:pic>
    </p:spTree>
    <p:extLst>
      <p:ext uri="{BB962C8B-B14F-4D97-AF65-F5344CB8AC3E}">
        <p14:creationId xmlns:p14="http://schemas.microsoft.com/office/powerpoint/2010/main" val="77358825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</TotalTime>
  <Words>328</Words>
  <Application>Microsoft Office PowerPoint</Application>
  <PresentationFormat>Широкоэкранный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Open Sans</vt:lpstr>
      <vt:lpstr>Times New Roman</vt:lpstr>
      <vt:lpstr>Trebuchet MS</vt:lpstr>
      <vt:lpstr>Wingdings 3</vt:lpstr>
      <vt:lpstr>Грань</vt:lpstr>
      <vt:lpstr>Волонтерский отряд «РАДУГА»</vt:lpstr>
      <vt:lpstr>Добро не лежит на дороге, его случайно не подберешь. Добру человек у человека учится. Ч.Айтматов</vt:lpstr>
      <vt:lpstr>История возникновения волонтерского отряда «Радуга» </vt:lpstr>
      <vt:lpstr>Заповеди волонтеров:</vt:lpstr>
      <vt:lpstr>Презентация PowerPoint</vt:lpstr>
      <vt:lpstr>Акция «Субботник у обелиска»</vt:lpstr>
      <vt:lpstr>Участие в акции «Зеленая весна»</vt:lpstr>
      <vt:lpstr>«Ни кто не забыт, ни что не забыто!»</vt:lpstr>
      <vt:lpstr>          Акция «Письмо солдату»</vt:lpstr>
      <vt:lpstr>   Акция «Красная ленточка»</vt:lpstr>
      <vt:lpstr>Акция памяти «Блокадный хлеб»</vt:lpstr>
      <vt:lpstr>Презентация PowerPoint</vt:lpstr>
      <vt:lpstr>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математика</dc:creator>
  <cp:lastModifiedBy>Вероничка</cp:lastModifiedBy>
  <cp:revision>19</cp:revision>
  <dcterms:created xsi:type="dcterms:W3CDTF">2020-06-06T07:47:52Z</dcterms:created>
  <dcterms:modified xsi:type="dcterms:W3CDTF">2022-12-07T16:19:25Z</dcterms:modified>
</cp:coreProperties>
</file>