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07D8-D974-4DCD-90A2-770F4DF3B105}" type="doc">
      <dgm:prSet loTypeId="urn:microsoft.com/office/officeart/2005/8/layout/target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C91836-5ADC-4995-B05C-AED9C1E0BD33}">
      <dgm:prSet/>
      <dgm:spPr/>
      <dgm:t>
        <a:bodyPr/>
        <a:lstStyle/>
        <a:p>
          <a:pPr rtl="0"/>
          <a:r>
            <a:rPr lang="ru-RU" b="0" i="0" baseline="0" dirty="0" smtClean="0"/>
            <a:t>Данным проектом, я хочу показать, что каждый может научиться разделять мусор, сохранять экологию и помогать нуждающимся детям – сиротам, детям инвалидам, детям с ОВЗ даже без вложения каких – либо материальных средств.</a:t>
          </a:r>
          <a:endParaRPr lang="ru-RU" dirty="0"/>
        </a:p>
      </dgm:t>
    </dgm:pt>
    <dgm:pt modelId="{B4518D81-E9DE-4337-92C7-BD55EBC84876}" type="parTrans" cxnId="{58B62AA4-A353-4BC6-B224-C9A6E0EECBF5}">
      <dgm:prSet/>
      <dgm:spPr/>
      <dgm:t>
        <a:bodyPr/>
        <a:lstStyle/>
        <a:p>
          <a:endParaRPr lang="ru-RU"/>
        </a:p>
      </dgm:t>
    </dgm:pt>
    <dgm:pt modelId="{4A9FE478-DD9F-48B0-B820-5378BBB719FB}" type="sibTrans" cxnId="{58B62AA4-A353-4BC6-B224-C9A6E0EECBF5}">
      <dgm:prSet/>
      <dgm:spPr/>
      <dgm:t>
        <a:bodyPr/>
        <a:lstStyle/>
        <a:p>
          <a:endParaRPr lang="ru-RU"/>
        </a:p>
      </dgm:t>
    </dgm:pt>
    <dgm:pt modelId="{99DED30F-D2AF-4C9B-B11A-A864BE78789B}">
      <dgm:prSet/>
      <dgm:spPr/>
      <dgm:t>
        <a:bodyPr/>
        <a:lstStyle/>
        <a:p>
          <a:pPr rtl="0"/>
          <a:r>
            <a:rPr lang="ru-RU" b="0" i="0" baseline="0" dirty="0" smtClean="0"/>
            <a:t>Казалось бы, кому нужна </a:t>
          </a:r>
          <a:r>
            <a:rPr lang="ru-RU" b="0" i="0" baseline="0" dirty="0" smtClean="0">
              <a:solidFill>
                <a:srgbClr val="FF0000"/>
              </a:solidFill>
            </a:rPr>
            <a:t>пластиковая крышечка</a:t>
          </a:r>
          <a:r>
            <a:rPr lang="ru-RU" b="0" i="0" baseline="0" dirty="0" smtClean="0"/>
            <a:t>, например, от сока или воды? А, между тем, </a:t>
          </a:r>
          <a:r>
            <a:rPr lang="ru-RU" b="0" i="0" baseline="0" dirty="0" smtClean="0">
              <a:solidFill>
                <a:schemeClr val="tx1"/>
              </a:solidFill>
            </a:rPr>
            <a:t>тонны</a:t>
          </a:r>
          <a:r>
            <a:rPr lang="ru-RU" b="0" i="0" baseline="0" dirty="0" smtClean="0"/>
            <a:t> таких </a:t>
          </a:r>
          <a:r>
            <a:rPr lang="ru-RU" b="0" i="0" baseline="0" dirty="0" smtClean="0">
              <a:solidFill>
                <a:schemeClr val="tx1"/>
              </a:solidFill>
            </a:rPr>
            <a:t>крышечек</a:t>
          </a:r>
          <a:r>
            <a:rPr lang="ru-RU" b="0" i="0" baseline="0" dirty="0" smtClean="0"/>
            <a:t> могут помочь конкретному человеку. То есть всем привычный «мусор», оказывается, </a:t>
          </a:r>
          <a:r>
            <a:rPr lang="ru-RU" b="1" i="0" baseline="0" dirty="0" smtClean="0">
              <a:solidFill>
                <a:srgbClr val="FF0000"/>
              </a:solidFill>
            </a:rPr>
            <a:t>очень ценный и нужный ресурс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287CF9D7-1C89-4B5D-9486-C02BBC6916EE}" type="parTrans" cxnId="{A4106CBB-A653-4EF7-810A-861D055A986A}">
      <dgm:prSet/>
      <dgm:spPr/>
      <dgm:t>
        <a:bodyPr/>
        <a:lstStyle/>
        <a:p>
          <a:endParaRPr lang="ru-RU"/>
        </a:p>
      </dgm:t>
    </dgm:pt>
    <dgm:pt modelId="{10A19489-BCEA-42FA-89F2-12D741C1DF68}" type="sibTrans" cxnId="{A4106CBB-A653-4EF7-810A-861D055A986A}">
      <dgm:prSet/>
      <dgm:spPr/>
      <dgm:t>
        <a:bodyPr/>
        <a:lstStyle/>
        <a:p>
          <a:endParaRPr lang="ru-RU"/>
        </a:p>
      </dgm:t>
    </dgm:pt>
    <dgm:pt modelId="{64B3D2F0-6301-473E-900E-B5541A86D87D}" type="pres">
      <dgm:prSet presAssocID="{776C07D8-D974-4DCD-90A2-770F4DF3B10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D51CB-9831-45F4-8D82-99882424596F}" type="pres">
      <dgm:prSet presAssocID="{20C91836-5ADC-4995-B05C-AED9C1E0BD33}" presName="circle1" presStyleLbl="lnNode1" presStyleIdx="0" presStyleCnt="2" custScaleX="52897" custScaleY="58331"/>
      <dgm:spPr/>
    </dgm:pt>
    <dgm:pt modelId="{7576FC04-C2F3-440E-8E9D-E218919C7087}" type="pres">
      <dgm:prSet presAssocID="{20C91836-5ADC-4995-B05C-AED9C1E0BD33}" presName="text1" presStyleLbl="revTx" presStyleIdx="0" presStyleCnt="2" custScaleX="144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7D55-6258-4B0D-9891-626477D574D9}" type="pres">
      <dgm:prSet presAssocID="{20C91836-5ADC-4995-B05C-AED9C1E0BD33}" presName="line1" presStyleLbl="callout" presStyleIdx="0" presStyleCnt="4" custLinFactY="-327639" custLinFactNeighborX="-97004" custLinFactNeighborY="-400000"/>
      <dgm:spPr/>
    </dgm:pt>
    <dgm:pt modelId="{5729107B-6A54-4179-91CF-9BAA3DB998F8}" type="pres">
      <dgm:prSet presAssocID="{20C91836-5ADC-4995-B05C-AED9C1E0BD33}" presName="d1" presStyleLbl="callout" presStyleIdx="1" presStyleCnt="4" custScaleX="46337" custScaleY="64563" custLinFactNeighborX="5545" custLinFactNeighborY="-27853"/>
      <dgm:spPr/>
    </dgm:pt>
    <dgm:pt modelId="{25F0C5B2-FDD3-450A-AF7E-D381D6946978}" type="pres">
      <dgm:prSet presAssocID="{99DED30F-D2AF-4C9B-B11A-A864BE78789B}" presName="circle2" presStyleLbl="lnNode1" presStyleIdx="1" presStyleCnt="2" custScaleX="77174" custScaleY="73792"/>
      <dgm:spPr>
        <a:prstGeom prst="smileyFace">
          <a:avLst/>
        </a:prstGeom>
      </dgm:spPr>
    </dgm:pt>
    <dgm:pt modelId="{4E705F6D-9891-4EE6-A3F7-E1A67B85ACB0}" type="pres">
      <dgm:prSet presAssocID="{99DED30F-D2AF-4C9B-B11A-A864BE78789B}" presName="text2" presStyleLbl="revTx" presStyleIdx="1" presStyleCnt="2" custScaleX="15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B6CD-968B-4CDC-8EE6-0D56344AB766}" type="pres">
      <dgm:prSet presAssocID="{99DED30F-D2AF-4C9B-B11A-A864BE78789B}" presName="line2" presStyleLbl="callout" presStyleIdx="2" presStyleCnt="4" custLinFactX="-9296" custLinFactY="-300000" custLinFactNeighborX="-100000" custLinFactNeighborY="-386203"/>
      <dgm:spPr/>
    </dgm:pt>
    <dgm:pt modelId="{73ADB49E-3416-47E3-9D56-967D9A5852EA}" type="pres">
      <dgm:prSet presAssocID="{99DED30F-D2AF-4C9B-B11A-A864BE78789B}" presName="d2" presStyleLbl="callout" presStyleIdx="3" presStyleCnt="4" custScaleX="100001" custScaleY="91998" custLinFactNeighborX="-43441" custLinFactNeighborY="-17863"/>
      <dgm:spPr/>
    </dgm:pt>
  </dgm:ptLst>
  <dgm:cxnLst>
    <dgm:cxn modelId="{A4106CBB-A653-4EF7-810A-861D055A986A}" srcId="{776C07D8-D974-4DCD-90A2-770F4DF3B105}" destId="{99DED30F-D2AF-4C9B-B11A-A864BE78789B}" srcOrd="1" destOrd="0" parTransId="{287CF9D7-1C89-4B5D-9486-C02BBC6916EE}" sibTransId="{10A19489-BCEA-42FA-89F2-12D741C1DF68}"/>
    <dgm:cxn modelId="{58B62AA4-A353-4BC6-B224-C9A6E0EECBF5}" srcId="{776C07D8-D974-4DCD-90A2-770F4DF3B105}" destId="{20C91836-5ADC-4995-B05C-AED9C1E0BD33}" srcOrd="0" destOrd="0" parTransId="{B4518D81-E9DE-4337-92C7-BD55EBC84876}" sibTransId="{4A9FE478-DD9F-48B0-B820-5378BBB719FB}"/>
    <dgm:cxn modelId="{ECAE8470-0AC0-4B07-B73F-34A7158D7A4E}" type="presOf" srcId="{99DED30F-D2AF-4C9B-B11A-A864BE78789B}" destId="{4E705F6D-9891-4EE6-A3F7-E1A67B85ACB0}" srcOrd="0" destOrd="0" presId="urn:microsoft.com/office/officeart/2005/8/layout/target1"/>
    <dgm:cxn modelId="{23A33B60-F2F8-4A2D-9FF1-4909E2F3130D}" type="presOf" srcId="{776C07D8-D974-4DCD-90A2-770F4DF3B105}" destId="{64B3D2F0-6301-473E-900E-B5541A86D87D}" srcOrd="0" destOrd="0" presId="urn:microsoft.com/office/officeart/2005/8/layout/target1"/>
    <dgm:cxn modelId="{EE44E45E-ED5C-4176-98DC-C82BAC943770}" type="presOf" srcId="{20C91836-5ADC-4995-B05C-AED9C1E0BD33}" destId="{7576FC04-C2F3-440E-8E9D-E218919C7087}" srcOrd="0" destOrd="0" presId="urn:microsoft.com/office/officeart/2005/8/layout/target1"/>
    <dgm:cxn modelId="{7BA66F82-F61D-467F-8FA1-745A06634BAC}" type="presParOf" srcId="{64B3D2F0-6301-473E-900E-B5541A86D87D}" destId="{DF2D51CB-9831-45F4-8D82-99882424596F}" srcOrd="0" destOrd="0" presId="urn:microsoft.com/office/officeart/2005/8/layout/target1"/>
    <dgm:cxn modelId="{E38D5253-F1A3-4689-A6C7-538AACAF9223}" type="presParOf" srcId="{64B3D2F0-6301-473E-900E-B5541A86D87D}" destId="{7576FC04-C2F3-440E-8E9D-E218919C7087}" srcOrd="1" destOrd="0" presId="urn:microsoft.com/office/officeart/2005/8/layout/target1"/>
    <dgm:cxn modelId="{D4375FD3-BECF-4AB7-964E-2A66AAAC06B8}" type="presParOf" srcId="{64B3D2F0-6301-473E-900E-B5541A86D87D}" destId="{8D2B7D55-6258-4B0D-9891-626477D574D9}" srcOrd="2" destOrd="0" presId="urn:microsoft.com/office/officeart/2005/8/layout/target1"/>
    <dgm:cxn modelId="{65BDB296-D5FE-45E9-93D8-C2E6E79031C0}" type="presParOf" srcId="{64B3D2F0-6301-473E-900E-B5541A86D87D}" destId="{5729107B-6A54-4179-91CF-9BAA3DB998F8}" srcOrd="3" destOrd="0" presId="urn:microsoft.com/office/officeart/2005/8/layout/target1"/>
    <dgm:cxn modelId="{563FF6E8-6029-47BB-92EA-09DB61A40069}" type="presParOf" srcId="{64B3D2F0-6301-473E-900E-B5541A86D87D}" destId="{25F0C5B2-FDD3-450A-AF7E-D381D6946978}" srcOrd="4" destOrd="0" presId="urn:microsoft.com/office/officeart/2005/8/layout/target1"/>
    <dgm:cxn modelId="{B6569DE6-9CF6-4972-962B-C123B8608D19}" type="presParOf" srcId="{64B3D2F0-6301-473E-900E-B5541A86D87D}" destId="{4E705F6D-9891-4EE6-A3F7-E1A67B85ACB0}" srcOrd="5" destOrd="0" presId="urn:microsoft.com/office/officeart/2005/8/layout/target1"/>
    <dgm:cxn modelId="{C5D6856B-F3BC-4A1F-9C5A-FC7A9A24B6BF}" type="presParOf" srcId="{64B3D2F0-6301-473E-900E-B5541A86D87D}" destId="{E353B6CD-968B-4CDC-8EE6-0D56344AB766}" srcOrd="6" destOrd="0" presId="urn:microsoft.com/office/officeart/2005/8/layout/target1"/>
    <dgm:cxn modelId="{8D07CAE4-AABC-4845-8821-9BC7EA1EE8DA}" type="presParOf" srcId="{64B3D2F0-6301-473E-900E-B5541A86D87D}" destId="{73ADB49E-3416-47E3-9D56-967D9A5852EA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33C71-4130-4E28-98D5-7E4F242EFF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0957D-8093-485F-A3CB-7BF5D950BC01}">
      <dgm:prSet/>
      <dgm:spPr/>
      <dgm:t>
        <a:bodyPr/>
        <a:lstStyle/>
        <a:p>
          <a:pPr rtl="0"/>
          <a:r>
            <a:rPr lang="ru-RU" dirty="0" smtClean="0"/>
            <a:t>Экология и здоровье  </a:t>
          </a:r>
          <a:endParaRPr lang="ru-RU" dirty="0"/>
        </a:p>
      </dgm:t>
    </dgm:pt>
    <dgm:pt modelId="{2A202D5C-391E-4280-8749-8318502D1D55}" type="parTrans" cxnId="{C0E91B0E-A88F-4A4F-9EFF-91FFD9AD5A29}">
      <dgm:prSet/>
      <dgm:spPr/>
      <dgm:t>
        <a:bodyPr/>
        <a:lstStyle/>
        <a:p>
          <a:endParaRPr lang="ru-RU"/>
        </a:p>
      </dgm:t>
    </dgm:pt>
    <dgm:pt modelId="{B0FBBF5B-8790-4142-B22C-A29CCC1D54AF}" type="sibTrans" cxnId="{C0E91B0E-A88F-4A4F-9EFF-91FFD9AD5A29}">
      <dgm:prSet/>
      <dgm:spPr/>
      <dgm:t>
        <a:bodyPr/>
        <a:lstStyle/>
        <a:p>
          <a:endParaRPr lang="ru-RU"/>
        </a:p>
      </dgm:t>
    </dgm:pt>
    <dgm:pt modelId="{C5D93D4A-CEAA-4A2C-A268-16EA21784354}">
      <dgm:prSet/>
      <dgm:spPr/>
      <dgm:t>
        <a:bodyPr/>
        <a:lstStyle/>
        <a:p>
          <a:pPr rtl="0"/>
          <a:r>
            <a:rPr lang="ru-RU" dirty="0" smtClean="0"/>
            <a:t>взаимосвязанные параллели</a:t>
          </a:r>
          <a:endParaRPr lang="ru-RU" dirty="0"/>
        </a:p>
      </dgm:t>
    </dgm:pt>
    <dgm:pt modelId="{3CA4E29C-4F80-43CA-821E-856E80FBEB58}" type="parTrans" cxnId="{D0259D1A-A394-43B5-90D2-7BDEC8A3FB77}">
      <dgm:prSet/>
      <dgm:spPr/>
      <dgm:t>
        <a:bodyPr/>
        <a:lstStyle/>
        <a:p>
          <a:endParaRPr lang="ru-RU"/>
        </a:p>
      </dgm:t>
    </dgm:pt>
    <dgm:pt modelId="{19FD735A-8FF1-4317-9FF8-875BE9E0115D}" type="sibTrans" cxnId="{D0259D1A-A394-43B5-90D2-7BDEC8A3FB77}">
      <dgm:prSet/>
      <dgm:spPr/>
      <dgm:t>
        <a:bodyPr/>
        <a:lstStyle/>
        <a:p>
          <a:endParaRPr lang="ru-RU"/>
        </a:p>
      </dgm:t>
    </dgm:pt>
    <dgm:pt modelId="{E9AD0AF9-2917-4CB8-ADA9-ED9A02488A99}" type="pres">
      <dgm:prSet presAssocID="{1B933C71-4130-4E28-98D5-7E4F242EFF2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24C01-0EBB-423B-A653-FA4E3B1FDF0B}" type="pres">
      <dgm:prSet presAssocID="{1B933C71-4130-4E28-98D5-7E4F242EFF2D}" presName="arrow" presStyleLbl="bgShp" presStyleIdx="0" presStyleCnt="1"/>
      <dgm:spPr/>
    </dgm:pt>
    <dgm:pt modelId="{0639ECEC-4C9E-4CED-9303-36DA9FDFD495}" type="pres">
      <dgm:prSet presAssocID="{1B933C71-4130-4E28-98D5-7E4F242EFF2D}" presName="linearProcess" presStyleCnt="0"/>
      <dgm:spPr/>
    </dgm:pt>
    <dgm:pt modelId="{5CC24F9F-C47A-4874-A135-806B364654B5}" type="pres">
      <dgm:prSet presAssocID="{4070957D-8093-485F-A3CB-7BF5D950BC0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053A-FEAC-47A6-8D1C-493BE9DBCAE5}" type="pres">
      <dgm:prSet presAssocID="{B0FBBF5B-8790-4142-B22C-A29CCC1D54AF}" presName="sibTrans" presStyleCnt="0"/>
      <dgm:spPr/>
    </dgm:pt>
    <dgm:pt modelId="{8DACE3BC-F13B-4B96-91F1-930A7323787C}" type="pres">
      <dgm:prSet presAssocID="{C5D93D4A-CEAA-4A2C-A268-16EA2178435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9E282-2291-4BC5-946C-69AD376F1785}" type="presOf" srcId="{1B933C71-4130-4E28-98D5-7E4F242EFF2D}" destId="{E9AD0AF9-2917-4CB8-ADA9-ED9A02488A99}" srcOrd="0" destOrd="0" presId="urn:microsoft.com/office/officeart/2005/8/layout/hProcess9"/>
    <dgm:cxn modelId="{D0259D1A-A394-43B5-90D2-7BDEC8A3FB77}" srcId="{1B933C71-4130-4E28-98D5-7E4F242EFF2D}" destId="{C5D93D4A-CEAA-4A2C-A268-16EA21784354}" srcOrd="1" destOrd="0" parTransId="{3CA4E29C-4F80-43CA-821E-856E80FBEB58}" sibTransId="{19FD735A-8FF1-4317-9FF8-875BE9E0115D}"/>
    <dgm:cxn modelId="{759298E6-4A9F-40ED-A7AA-7516979CB2B6}" type="presOf" srcId="{4070957D-8093-485F-A3CB-7BF5D950BC01}" destId="{5CC24F9F-C47A-4874-A135-806B364654B5}" srcOrd="0" destOrd="0" presId="urn:microsoft.com/office/officeart/2005/8/layout/hProcess9"/>
    <dgm:cxn modelId="{C0E91B0E-A88F-4A4F-9EFF-91FFD9AD5A29}" srcId="{1B933C71-4130-4E28-98D5-7E4F242EFF2D}" destId="{4070957D-8093-485F-A3CB-7BF5D950BC01}" srcOrd="0" destOrd="0" parTransId="{2A202D5C-391E-4280-8749-8318502D1D55}" sibTransId="{B0FBBF5B-8790-4142-B22C-A29CCC1D54AF}"/>
    <dgm:cxn modelId="{F53DEF04-D4BC-43AC-A103-1258420396E8}" type="presOf" srcId="{C5D93D4A-CEAA-4A2C-A268-16EA21784354}" destId="{8DACE3BC-F13B-4B96-91F1-930A7323787C}" srcOrd="0" destOrd="0" presId="urn:microsoft.com/office/officeart/2005/8/layout/hProcess9"/>
    <dgm:cxn modelId="{1F051EAE-8CBE-4733-9869-52438B532B13}" type="presParOf" srcId="{E9AD0AF9-2917-4CB8-ADA9-ED9A02488A99}" destId="{48524C01-0EBB-423B-A653-FA4E3B1FDF0B}" srcOrd="0" destOrd="0" presId="urn:microsoft.com/office/officeart/2005/8/layout/hProcess9"/>
    <dgm:cxn modelId="{9472030A-20CF-43E2-B283-275DF23BD7AB}" type="presParOf" srcId="{E9AD0AF9-2917-4CB8-ADA9-ED9A02488A99}" destId="{0639ECEC-4C9E-4CED-9303-36DA9FDFD495}" srcOrd="1" destOrd="0" presId="urn:microsoft.com/office/officeart/2005/8/layout/hProcess9"/>
    <dgm:cxn modelId="{72774BA6-5A4A-4310-AD98-EF73C118E84C}" type="presParOf" srcId="{0639ECEC-4C9E-4CED-9303-36DA9FDFD495}" destId="{5CC24F9F-C47A-4874-A135-806B364654B5}" srcOrd="0" destOrd="0" presId="urn:microsoft.com/office/officeart/2005/8/layout/hProcess9"/>
    <dgm:cxn modelId="{E346944E-5AD3-470F-8180-3EA30B194FBC}" type="presParOf" srcId="{0639ECEC-4C9E-4CED-9303-36DA9FDFD495}" destId="{2F39053A-FEAC-47A6-8D1C-493BE9DBCAE5}" srcOrd="1" destOrd="0" presId="urn:microsoft.com/office/officeart/2005/8/layout/hProcess9"/>
    <dgm:cxn modelId="{FBAB3D48-530C-4E31-B55E-3825044395A6}" type="presParOf" srcId="{0639ECEC-4C9E-4CED-9303-36DA9FDFD495}" destId="{8DACE3BC-F13B-4B96-91F1-930A732378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3B00E-CA2D-432B-BA76-47394D4D1F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2BFD3-AEBE-4C61-B7A9-C1B76A2EDA4D}">
      <dgm:prSet custT="1"/>
      <dgm:spPr/>
      <dgm:t>
        <a:bodyPr/>
        <a:lstStyle/>
        <a:p>
          <a:pPr algn="l" rtl="0"/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Это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экологично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200" dirty="0" smtClean="0"/>
            <a:t>Переработка пластика – это существенный вклад в экологию – чистоту почвы, воды и воздуха. Если пластик не переработать, то он разлагается до 1000 лет. Каждая крышечка, сданная в переработку - это снижение вредных выбросов в окружающую среду, а значит вклад в здоровье нас и наших близких!</a:t>
          </a:r>
          <a:endParaRPr lang="ru-RU" sz="1200" dirty="0"/>
        </a:p>
      </dgm:t>
    </dgm:pt>
    <dgm:pt modelId="{F1315425-6791-4050-A1B1-2C6908E79245}" type="parTrans" cxnId="{5F2DBCF2-F390-4401-A8C3-0BCC03A24BA3}">
      <dgm:prSet/>
      <dgm:spPr/>
      <dgm:t>
        <a:bodyPr/>
        <a:lstStyle/>
        <a:p>
          <a:endParaRPr lang="ru-RU"/>
        </a:p>
      </dgm:t>
    </dgm:pt>
    <dgm:pt modelId="{07998BE8-89B8-4E65-99F4-32369B99DAC5}" type="sibTrans" cxnId="{5F2DBCF2-F390-4401-A8C3-0BCC03A24BA3}">
      <dgm:prSet/>
      <dgm:spPr/>
      <dgm:t>
        <a:bodyPr/>
        <a:lstStyle/>
        <a:p>
          <a:endParaRPr lang="ru-RU"/>
        </a:p>
      </dgm:t>
    </dgm:pt>
    <dgm:pt modelId="{71B09020-9099-4143-AEE8-E6E797186B6F}">
      <dgm:prSet custT="1"/>
      <dgm:spPr/>
      <dgm:t>
        <a:bodyPr/>
        <a:lstStyle/>
        <a:p>
          <a:pPr algn="l" rtl="0"/>
          <a:r>
            <a:rPr lang="ru-RU" sz="1200" b="1" dirty="0" smtClean="0"/>
            <a:t> Это безопасно: </a:t>
          </a:r>
          <a:r>
            <a:rPr lang="ru-RU" sz="1200" dirty="0" smtClean="0"/>
            <a:t>Крышечки сделаны из полиэтилена высокой плотности – это один из самых безопасных пластиков, который не выделяет токсичных химических веществ. Крышечки совершенно безопасны для детей, так как они не имеют острых краев, в отличие от металлических и стеклянных предметов.</a:t>
          </a:r>
          <a:endParaRPr lang="ru-RU" sz="1200" dirty="0"/>
        </a:p>
      </dgm:t>
    </dgm:pt>
    <dgm:pt modelId="{9D4613D0-AAF6-462B-A351-42D3074F4AD3}" type="parTrans" cxnId="{6FFB8B0C-0298-4F59-8374-6A91332824A4}">
      <dgm:prSet/>
      <dgm:spPr/>
      <dgm:t>
        <a:bodyPr/>
        <a:lstStyle/>
        <a:p>
          <a:endParaRPr lang="ru-RU"/>
        </a:p>
      </dgm:t>
    </dgm:pt>
    <dgm:pt modelId="{230E23AA-EC2D-4533-9BD6-6447B3C5C7CA}" type="sibTrans" cxnId="{6FFB8B0C-0298-4F59-8374-6A91332824A4}">
      <dgm:prSet/>
      <dgm:spPr/>
      <dgm:t>
        <a:bodyPr/>
        <a:lstStyle/>
        <a:p>
          <a:endParaRPr lang="ru-RU"/>
        </a:p>
      </dgm:t>
    </dgm:pt>
    <dgm:pt modelId="{D5C40EE0-1D45-4C79-B87D-58B0F487CCEC}">
      <dgm:prSet custT="1"/>
      <dgm:spPr/>
      <dgm:t>
        <a:bodyPr/>
        <a:lstStyle/>
        <a:p>
          <a:pPr algn="l" rtl="0"/>
          <a:r>
            <a:rPr lang="ru-RU" sz="1200" b="1" dirty="0" smtClean="0"/>
            <a:t> Это ярко: </a:t>
          </a:r>
          <a:r>
            <a:rPr lang="ru-RU" sz="1200" dirty="0" smtClean="0"/>
            <a:t>Ёмкость с разноцветными яркими крышечками выглядит привлекательно, вызывает  интерес.</a:t>
          </a:r>
          <a:endParaRPr lang="ru-RU" sz="1200" dirty="0"/>
        </a:p>
      </dgm:t>
    </dgm:pt>
    <dgm:pt modelId="{F51C46E3-4770-4293-9B1C-120DC9A173C3}" type="parTrans" cxnId="{93A18258-9F58-452F-9CCD-EEFCD3E945AE}">
      <dgm:prSet/>
      <dgm:spPr/>
      <dgm:t>
        <a:bodyPr/>
        <a:lstStyle/>
        <a:p>
          <a:endParaRPr lang="ru-RU"/>
        </a:p>
      </dgm:t>
    </dgm:pt>
    <dgm:pt modelId="{1E91EC27-189F-43FF-88D5-D67B89AD2CC1}" type="sibTrans" cxnId="{93A18258-9F58-452F-9CCD-EEFCD3E945AE}">
      <dgm:prSet/>
      <dgm:spPr/>
      <dgm:t>
        <a:bodyPr/>
        <a:lstStyle/>
        <a:p>
          <a:endParaRPr lang="ru-RU"/>
        </a:p>
      </dgm:t>
    </dgm:pt>
    <dgm:pt modelId="{7DE9176F-F342-4573-8520-AE904613A8DE}">
      <dgm:prSet custT="1"/>
      <dgm:spPr/>
      <dgm:t>
        <a:bodyPr/>
        <a:lstStyle/>
        <a:p>
          <a:pPr algn="l" rtl="0"/>
          <a:r>
            <a:rPr lang="ru-RU" sz="1200" b="1" dirty="0" smtClean="0"/>
            <a:t> Это компактно: </a:t>
          </a:r>
          <a:r>
            <a:rPr lang="ru-RU" sz="1200" dirty="0" smtClean="0"/>
            <a:t>Крышечки не требуют прессовки. Их удобно собирать и перевозить. Более десятка крышечек можно разместить в обычном кармане!</a:t>
          </a:r>
          <a:endParaRPr lang="ru-RU" sz="1200" dirty="0"/>
        </a:p>
      </dgm:t>
    </dgm:pt>
    <dgm:pt modelId="{7E60C666-9849-47A2-B15C-272042553D50}" type="parTrans" cxnId="{56B49D6B-5C95-4CC5-A30F-6B24161AEE43}">
      <dgm:prSet/>
      <dgm:spPr/>
      <dgm:t>
        <a:bodyPr/>
        <a:lstStyle/>
        <a:p>
          <a:endParaRPr lang="ru-RU"/>
        </a:p>
      </dgm:t>
    </dgm:pt>
    <dgm:pt modelId="{3F8B6E6B-0D3E-43DB-B608-58AC03489854}" type="sibTrans" cxnId="{56B49D6B-5C95-4CC5-A30F-6B24161AEE43}">
      <dgm:prSet/>
      <dgm:spPr/>
      <dgm:t>
        <a:bodyPr/>
        <a:lstStyle/>
        <a:p>
          <a:endParaRPr lang="ru-RU"/>
        </a:p>
      </dgm:t>
    </dgm:pt>
    <dgm:pt modelId="{F9E968C6-F3DC-40A6-9C7F-9739816634E2}">
      <dgm:prSet custT="1"/>
      <dgm:spPr/>
      <dgm:t>
        <a:bodyPr/>
        <a:lstStyle/>
        <a:p>
          <a:pPr algn="l" rtl="0"/>
          <a:r>
            <a:rPr lang="ru-RU" sz="1200" b="1" dirty="0" smtClean="0"/>
            <a:t> Это увлекательно:</a:t>
          </a:r>
          <a:r>
            <a:rPr lang="ru-RU" sz="1200" dirty="0" smtClean="0"/>
            <a:t> Собирать разноцветные крышечки интересно детям и взрослым любого возраста. Это как </a:t>
          </a:r>
          <a:r>
            <a:rPr lang="ru-RU" sz="1200" dirty="0" err="1" smtClean="0"/>
            <a:t>квест</a:t>
          </a:r>
          <a:r>
            <a:rPr lang="ru-RU" sz="1200" dirty="0" smtClean="0"/>
            <a:t> игра.</a:t>
          </a:r>
          <a:endParaRPr lang="ru-RU" sz="1200" dirty="0"/>
        </a:p>
      </dgm:t>
    </dgm:pt>
    <dgm:pt modelId="{ACD01556-D4A6-47A0-8A3C-5AAEE654E88A}" type="parTrans" cxnId="{AF3F2CB0-DB32-437B-B245-FF6AD4926744}">
      <dgm:prSet/>
      <dgm:spPr/>
      <dgm:t>
        <a:bodyPr/>
        <a:lstStyle/>
        <a:p>
          <a:endParaRPr lang="ru-RU"/>
        </a:p>
      </dgm:t>
    </dgm:pt>
    <dgm:pt modelId="{44D67A4D-1CAF-4F2E-A461-283D1F2C1624}" type="sibTrans" cxnId="{AF3F2CB0-DB32-437B-B245-FF6AD4926744}">
      <dgm:prSet/>
      <dgm:spPr/>
      <dgm:t>
        <a:bodyPr/>
        <a:lstStyle/>
        <a:p>
          <a:endParaRPr lang="ru-RU"/>
        </a:p>
      </dgm:t>
    </dgm:pt>
    <dgm:pt modelId="{4967F7E7-147B-451A-AF65-847524A38254}" type="pres">
      <dgm:prSet presAssocID="{C4B3B00E-CA2D-432B-BA76-47394D4D1F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FDEAD74-8EB6-465A-B0FE-DF84A7805201}" type="pres">
      <dgm:prSet presAssocID="{C4B3B00E-CA2D-432B-BA76-47394D4D1F08}" presName="pyramid" presStyleLbl="node1" presStyleIdx="0" presStyleCnt="1" custLinFactNeighborX="-29486"/>
      <dgm:spPr/>
    </dgm:pt>
    <dgm:pt modelId="{68BF4CDB-CC48-4D25-996E-FD0806215C7F}" type="pres">
      <dgm:prSet presAssocID="{C4B3B00E-CA2D-432B-BA76-47394D4D1F08}" presName="theList" presStyleCnt="0"/>
      <dgm:spPr/>
    </dgm:pt>
    <dgm:pt modelId="{6CC4A91D-5459-4A17-AA54-31AC6478CFBE}" type="pres">
      <dgm:prSet presAssocID="{30E2BFD3-AEBE-4C61-B7A9-C1B76A2EDA4D}" presName="aNode" presStyleLbl="fgAcc1" presStyleIdx="0" presStyleCnt="5" custScaleX="229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081CA-2616-40F1-89E4-0F298CCAB335}" type="pres">
      <dgm:prSet presAssocID="{30E2BFD3-AEBE-4C61-B7A9-C1B76A2EDA4D}" presName="aSpace" presStyleCnt="0"/>
      <dgm:spPr/>
    </dgm:pt>
    <dgm:pt modelId="{9749ACFD-F843-43BA-9B50-A18840DDCB83}" type="pres">
      <dgm:prSet presAssocID="{71B09020-9099-4143-AEE8-E6E797186B6F}" presName="aNode" presStyleLbl="fgAcc1" presStyleIdx="1" presStyleCnt="5" custScaleX="22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37519-EE01-4F2A-BEE4-60EFF70BC0D5}" type="pres">
      <dgm:prSet presAssocID="{71B09020-9099-4143-AEE8-E6E797186B6F}" presName="aSpace" presStyleCnt="0"/>
      <dgm:spPr/>
    </dgm:pt>
    <dgm:pt modelId="{479D8A9B-35B8-4103-B53B-57FDAB3175A1}" type="pres">
      <dgm:prSet presAssocID="{D5C40EE0-1D45-4C79-B87D-58B0F487CCEC}" presName="aNode" presStyleLbl="fgAcc1" presStyleIdx="2" presStyleCnt="5" custScaleX="22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9C9F7-04D9-4810-8603-8B7CF868794A}" type="pres">
      <dgm:prSet presAssocID="{D5C40EE0-1D45-4C79-B87D-58B0F487CCEC}" presName="aSpace" presStyleCnt="0"/>
      <dgm:spPr/>
    </dgm:pt>
    <dgm:pt modelId="{58C8E961-E964-4F00-BF5B-72FCA446FBBF}" type="pres">
      <dgm:prSet presAssocID="{7DE9176F-F342-4573-8520-AE904613A8DE}" presName="aNode" presStyleLbl="fgAcc1" presStyleIdx="3" presStyleCnt="5" custScaleX="22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E938-E653-47E1-9F57-7A6F05B8DD79}" type="pres">
      <dgm:prSet presAssocID="{7DE9176F-F342-4573-8520-AE904613A8DE}" presName="aSpace" presStyleCnt="0"/>
      <dgm:spPr/>
    </dgm:pt>
    <dgm:pt modelId="{F2656C9B-F934-463C-8D8A-8D7567557981}" type="pres">
      <dgm:prSet presAssocID="{F9E968C6-F3DC-40A6-9C7F-9739816634E2}" presName="aNode" presStyleLbl="fgAcc1" presStyleIdx="4" presStyleCnt="5" custScaleX="22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F8E6-1EAC-4CAE-92B7-4E51BF8EE593}" type="pres">
      <dgm:prSet presAssocID="{F9E968C6-F3DC-40A6-9C7F-9739816634E2}" presName="aSpace" presStyleCnt="0"/>
      <dgm:spPr/>
    </dgm:pt>
  </dgm:ptLst>
  <dgm:cxnLst>
    <dgm:cxn modelId="{D056D182-1DB3-46A3-8570-1E485688F433}" type="presOf" srcId="{F9E968C6-F3DC-40A6-9C7F-9739816634E2}" destId="{F2656C9B-F934-463C-8D8A-8D7567557981}" srcOrd="0" destOrd="0" presId="urn:microsoft.com/office/officeart/2005/8/layout/pyramid2"/>
    <dgm:cxn modelId="{D08D8851-C4DA-414F-AA29-12C8221A5F74}" type="presOf" srcId="{C4B3B00E-CA2D-432B-BA76-47394D4D1F08}" destId="{4967F7E7-147B-451A-AF65-847524A38254}" srcOrd="0" destOrd="0" presId="urn:microsoft.com/office/officeart/2005/8/layout/pyramid2"/>
    <dgm:cxn modelId="{56B49D6B-5C95-4CC5-A30F-6B24161AEE43}" srcId="{C4B3B00E-CA2D-432B-BA76-47394D4D1F08}" destId="{7DE9176F-F342-4573-8520-AE904613A8DE}" srcOrd="3" destOrd="0" parTransId="{7E60C666-9849-47A2-B15C-272042553D50}" sibTransId="{3F8B6E6B-0D3E-43DB-B608-58AC03489854}"/>
    <dgm:cxn modelId="{5F2DBCF2-F390-4401-A8C3-0BCC03A24BA3}" srcId="{C4B3B00E-CA2D-432B-BA76-47394D4D1F08}" destId="{30E2BFD3-AEBE-4C61-B7A9-C1B76A2EDA4D}" srcOrd="0" destOrd="0" parTransId="{F1315425-6791-4050-A1B1-2C6908E79245}" sibTransId="{07998BE8-89B8-4E65-99F4-32369B99DAC5}"/>
    <dgm:cxn modelId="{3672C285-93C3-46A4-B5EC-944B69987A05}" type="presOf" srcId="{7DE9176F-F342-4573-8520-AE904613A8DE}" destId="{58C8E961-E964-4F00-BF5B-72FCA446FBBF}" srcOrd="0" destOrd="0" presId="urn:microsoft.com/office/officeart/2005/8/layout/pyramid2"/>
    <dgm:cxn modelId="{6FFB8B0C-0298-4F59-8374-6A91332824A4}" srcId="{C4B3B00E-CA2D-432B-BA76-47394D4D1F08}" destId="{71B09020-9099-4143-AEE8-E6E797186B6F}" srcOrd="1" destOrd="0" parTransId="{9D4613D0-AAF6-462B-A351-42D3074F4AD3}" sibTransId="{230E23AA-EC2D-4533-9BD6-6447B3C5C7CA}"/>
    <dgm:cxn modelId="{286D4D41-1F89-4B59-8AD0-E21B5AF672FA}" type="presOf" srcId="{D5C40EE0-1D45-4C79-B87D-58B0F487CCEC}" destId="{479D8A9B-35B8-4103-B53B-57FDAB3175A1}" srcOrd="0" destOrd="0" presId="urn:microsoft.com/office/officeart/2005/8/layout/pyramid2"/>
    <dgm:cxn modelId="{B892476E-6B98-48B6-BC08-E8C261CD3508}" type="presOf" srcId="{30E2BFD3-AEBE-4C61-B7A9-C1B76A2EDA4D}" destId="{6CC4A91D-5459-4A17-AA54-31AC6478CFBE}" srcOrd="0" destOrd="0" presId="urn:microsoft.com/office/officeart/2005/8/layout/pyramid2"/>
    <dgm:cxn modelId="{93A18258-9F58-452F-9CCD-EEFCD3E945AE}" srcId="{C4B3B00E-CA2D-432B-BA76-47394D4D1F08}" destId="{D5C40EE0-1D45-4C79-B87D-58B0F487CCEC}" srcOrd="2" destOrd="0" parTransId="{F51C46E3-4770-4293-9B1C-120DC9A173C3}" sibTransId="{1E91EC27-189F-43FF-88D5-D67B89AD2CC1}"/>
    <dgm:cxn modelId="{781897C2-F530-45FB-9528-8FC3580DE2D1}" type="presOf" srcId="{71B09020-9099-4143-AEE8-E6E797186B6F}" destId="{9749ACFD-F843-43BA-9B50-A18840DDCB83}" srcOrd="0" destOrd="0" presId="urn:microsoft.com/office/officeart/2005/8/layout/pyramid2"/>
    <dgm:cxn modelId="{AF3F2CB0-DB32-437B-B245-FF6AD4926744}" srcId="{C4B3B00E-CA2D-432B-BA76-47394D4D1F08}" destId="{F9E968C6-F3DC-40A6-9C7F-9739816634E2}" srcOrd="4" destOrd="0" parTransId="{ACD01556-D4A6-47A0-8A3C-5AAEE654E88A}" sibTransId="{44D67A4D-1CAF-4F2E-A461-283D1F2C1624}"/>
    <dgm:cxn modelId="{182018C2-F6EF-4C8A-A2EE-6979D8BA2476}" type="presParOf" srcId="{4967F7E7-147B-451A-AF65-847524A38254}" destId="{7FDEAD74-8EB6-465A-B0FE-DF84A7805201}" srcOrd="0" destOrd="0" presId="urn:microsoft.com/office/officeart/2005/8/layout/pyramid2"/>
    <dgm:cxn modelId="{39D8846C-B8BB-4D54-BFDC-76169E4DB6FD}" type="presParOf" srcId="{4967F7E7-147B-451A-AF65-847524A38254}" destId="{68BF4CDB-CC48-4D25-996E-FD0806215C7F}" srcOrd="1" destOrd="0" presId="urn:microsoft.com/office/officeart/2005/8/layout/pyramid2"/>
    <dgm:cxn modelId="{ECD6FA42-13EA-4429-8BD6-963E1EB678A9}" type="presParOf" srcId="{68BF4CDB-CC48-4D25-996E-FD0806215C7F}" destId="{6CC4A91D-5459-4A17-AA54-31AC6478CFBE}" srcOrd="0" destOrd="0" presId="urn:microsoft.com/office/officeart/2005/8/layout/pyramid2"/>
    <dgm:cxn modelId="{B17241EE-FE30-4E76-B5E3-8383BB5B77B4}" type="presParOf" srcId="{68BF4CDB-CC48-4D25-996E-FD0806215C7F}" destId="{5A5081CA-2616-40F1-89E4-0F298CCAB335}" srcOrd="1" destOrd="0" presId="urn:microsoft.com/office/officeart/2005/8/layout/pyramid2"/>
    <dgm:cxn modelId="{0B480E3B-C312-437A-9934-01B00CA3D7E5}" type="presParOf" srcId="{68BF4CDB-CC48-4D25-996E-FD0806215C7F}" destId="{9749ACFD-F843-43BA-9B50-A18840DDCB83}" srcOrd="2" destOrd="0" presId="urn:microsoft.com/office/officeart/2005/8/layout/pyramid2"/>
    <dgm:cxn modelId="{002E2B71-29BF-416C-890F-3E90B4E6471C}" type="presParOf" srcId="{68BF4CDB-CC48-4D25-996E-FD0806215C7F}" destId="{02737519-EE01-4F2A-BEE4-60EFF70BC0D5}" srcOrd="3" destOrd="0" presId="urn:microsoft.com/office/officeart/2005/8/layout/pyramid2"/>
    <dgm:cxn modelId="{CD97C030-27B7-453B-B68D-16C0D3D52D18}" type="presParOf" srcId="{68BF4CDB-CC48-4D25-996E-FD0806215C7F}" destId="{479D8A9B-35B8-4103-B53B-57FDAB3175A1}" srcOrd="4" destOrd="0" presId="urn:microsoft.com/office/officeart/2005/8/layout/pyramid2"/>
    <dgm:cxn modelId="{83620BB7-0C88-46F6-9513-AEB0CB06BABD}" type="presParOf" srcId="{68BF4CDB-CC48-4D25-996E-FD0806215C7F}" destId="{E649C9F7-04D9-4810-8603-8B7CF868794A}" srcOrd="5" destOrd="0" presId="urn:microsoft.com/office/officeart/2005/8/layout/pyramid2"/>
    <dgm:cxn modelId="{A4D2E2BE-64E8-41BF-BC8C-120B6D63D7A3}" type="presParOf" srcId="{68BF4CDB-CC48-4D25-996E-FD0806215C7F}" destId="{58C8E961-E964-4F00-BF5B-72FCA446FBBF}" srcOrd="6" destOrd="0" presId="urn:microsoft.com/office/officeart/2005/8/layout/pyramid2"/>
    <dgm:cxn modelId="{ACB16822-D8FD-40FF-85EF-37D4ECACE5C2}" type="presParOf" srcId="{68BF4CDB-CC48-4D25-996E-FD0806215C7F}" destId="{1004E938-E653-47E1-9F57-7A6F05B8DD79}" srcOrd="7" destOrd="0" presId="urn:microsoft.com/office/officeart/2005/8/layout/pyramid2"/>
    <dgm:cxn modelId="{85FE829C-AAED-4A7A-92A6-5E6CFF5CC41C}" type="presParOf" srcId="{68BF4CDB-CC48-4D25-996E-FD0806215C7F}" destId="{F2656C9B-F934-463C-8D8A-8D7567557981}" srcOrd="8" destOrd="0" presId="urn:microsoft.com/office/officeart/2005/8/layout/pyramid2"/>
    <dgm:cxn modelId="{61C4908B-5C5D-4EEE-BC94-E93D54609A54}" type="presParOf" srcId="{68BF4CDB-CC48-4D25-996E-FD0806215C7F}" destId="{B79EF8E6-1EAC-4CAE-92B7-4E51BF8EE59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61D5E-02A2-4150-9FB6-BB3EF802E79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A591D-4500-4E6B-90EB-74E11BB91474}">
      <dgm:prSet/>
      <dgm:spPr/>
      <dgm:t>
        <a:bodyPr/>
        <a:lstStyle/>
        <a:p>
          <a:pPr rtl="0"/>
          <a:r>
            <a:rPr lang="ru-RU" dirty="0" smtClean="0"/>
            <a:t>Дворцовая площадь</a:t>
          </a:r>
          <a:endParaRPr lang="ru-RU" dirty="0"/>
        </a:p>
      </dgm:t>
    </dgm:pt>
    <dgm:pt modelId="{F195DDA6-1264-4ED9-B111-706201D0BD9D}" type="parTrans" cxnId="{45883111-F534-4B8D-BA02-1469B1814EF8}">
      <dgm:prSet/>
      <dgm:spPr/>
      <dgm:t>
        <a:bodyPr/>
        <a:lstStyle/>
        <a:p>
          <a:endParaRPr lang="ru-RU"/>
        </a:p>
      </dgm:t>
    </dgm:pt>
    <dgm:pt modelId="{D78A98E7-4F58-4600-94A2-44C0EEEB4D5D}" type="sibTrans" cxnId="{45883111-F534-4B8D-BA02-1469B1814EF8}">
      <dgm:prSet/>
      <dgm:spPr/>
      <dgm:t>
        <a:bodyPr/>
        <a:lstStyle/>
        <a:p>
          <a:endParaRPr lang="ru-RU"/>
        </a:p>
      </dgm:t>
    </dgm:pt>
    <dgm:pt modelId="{887C3954-4610-41F7-B2E0-E094260C826E}">
      <dgm:prSet/>
      <dgm:spPr/>
      <dgm:t>
        <a:bodyPr/>
        <a:lstStyle/>
        <a:p>
          <a:pPr rtl="0"/>
          <a:r>
            <a:rPr lang="ru-RU" dirty="0" smtClean="0"/>
            <a:t>Парк им. Ю.А.Гагарина</a:t>
          </a:r>
          <a:endParaRPr lang="ru-RU" dirty="0"/>
        </a:p>
      </dgm:t>
    </dgm:pt>
    <dgm:pt modelId="{88B95D73-3A14-47DF-A018-586FDE6969F3}" type="parTrans" cxnId="{45787BC4-8C90-4FB8-9840-D15B380D6A01}">
      <dgm:prSet/>
      <dgm:spPr/>
      <dgm:t>
        <a:bodyPr/>
        <a:lstStyle/>
        <a:p>
          <a:endParaRPr lang="ru-RU"/>
        </a:p>
      </dgm:t>
    </dgm:pt>
    <dgm:pt modelId="{1922CB2C-CDA2-4324-BC99-988E59A4BE3C}" type="sibTrans" cxnId="{45787BC4-8C90-4FB8-9840-D15B380D6A01}">
      <dgm:prSet/>
      <dgm:spPr/>
      <dgm:t>
        <a:bodyPr/>
        <a:lstStyle/>
        <a:p>
          <a:endParaRPr lang="ru-RU"/>
        </a:p>
      </dgm:t>
    </dgm:pt>
    <dgm:pt modelId="{0035F305-0ED9-400B-B3E5-680D2E26A338}">
      <dgm:prSet/>
      <dgm:spPr/>
      <dgm:t>
        <a:bodyPr/>
        <a:lstStyle/>
        <a:p>
          <a:pPr rtl="0"/>
          <a:r>
            <a:rPr lang="ru-RU" dirty="0" smtClean="0"/>
            <a:t>Площадка у кинотеатра «Кедр»</a:t>
          </a:r>
          <a:endParaRPr lang="ru-RU" dirty="0"/>
        </a:p>
      </dgm:t>
    </dgm:pt>
    <dgm:pt modelId="{61BEDB9D-4B87-459C-AD4A-96C93CC668E8}" type="parTrans" cxnId="{5335252B-A542-4D1D-947A-A7B9CD6B4A0E}">
      <dgm:prSet/>
      <dgm:spPr/>
      <dgm:t>
        <a:bodyPr/>
        <a:lstStyle/>
        <a:p>
          <a:endParaRPr lang="ru-RU"/>
        </a:p>
      </dgm:t>
    </dgm:pt>
    <dgm:pt modelId="{988D4178-1978-4700-BE08-F96C72523A7A}" type="sibTrans" cxnId="{5335252B-A542-4D1D-947A-A7B9CD6B4A0E}">
      <dgm:prSet/>
      <dgm:spPr/>
      <dgm:t>
        <a:bodyPr/>
        <a:lstStyle/>
        <a:p>
          <a:endParaRPr lang="ru-RU"/>
        </a:p>
      </dgm:t>
    </dgm:pt>
    <dgm:pt modelId="{BA4005DC-CB6A-48F0-B066-22603D91BC4C}">
      <dgm:prSet/>
      <dgm:spPr/>
      <dgm:t>
        <a:bodyPr/>
        <a:lstStyle/>
        <a:p>
          <a:pPr rtl="0"/>
          <a:r>
            <a:rPr lang="ru-RU" dirty="0" smtClean="0"/>
            <a:t>Площадка у ТЦ «Седьмой континент»</a:t>
          </a:r>
          <a:endParaRPr lang="ru-RU" dirty="0"/>
        </a:p>
      </dgm:t>
    </dgm:pt>
    <dgm:pt modelId="{CB211C11-9104-45AE-886E-5AB3ABD7A09E}" type="parTrans" cxnId="{CDB0F9FD-0DAA-43F8-A80C-C98EAF870E5C}">
      <dgm:prSet/>
      <dgm:spPr/>
      <dgm:t>
        <a:bodyPr/>
        <a:lstStyle/>
        <a:p>
          <a:endParaRPr lang="ru-RU"/>
        </a:p>
      </dgm:t>
    </dgm:pt>
    <dgm:pt modelId="{B99DDBA0-EB8B-4CC9-9007-DC08D7294AAA}" type="sibTrans" cxnId="{CDB0F9FD-0DAA-43F8-A80C-C98EAF870E5C}">
      <dgm:prSet/>
      <dgm:spPr/>
      <dgm:t>
        <a:bodyPr/>
        <a:lstStyle/>
        <a:p>
          <a:endParaRPr lang="ru-RU"/>
        </a:p>
      </dgm:t>
    </dgm:pt>
    <dgm:pt modelId="{4F1F93AD-711D-4479-8EB7-906F9783E841}">
      <dgm:prSet/>
      <dgm:spPr/>
      <dgm:t>
        <a:bodyPr/>
        <a:lstStyle/>
        <a:p>
          <a:pPr rtl="0"/>
          <a:r>
            <a:rPr lang="ru-RU" dirty="0" smtClean="0"/>
            <a:t>Пешеходная дорожка по ул.Воронова (ближе к кафе «Перекресток»)</a:t>
          </a:r>
          <a:endParaRPr lang="ru-RU" dirty="0"/>
        </a:p>
      </dgm:t>
    </dgm:pt>
    <dgm:pt modelId="{2D266193-DC70-4589-9465-1164C9B0B703}" type="parTrans" cxnId="{15479D07-492D-45D3-8140-F220C107D192}">
      <dgm:prSet/>
      <dgm:spPr/>
      <dgm:t>
        <a:bodyPr/>
        <a:lstStyle/>
        <a:p>
          <a:endParaRPr lang="ru-RU"/>
        </a:p>
      </dgm:t>
    </dgm:pt>
    <dgm:pt modelId="{E30FB30C-DB71-4EA1-973C-C81B71136DCF}" type="sibTrans" cxnId="{15479D07-492D-45D3-8140-F220C107D192}">
      <dgm:prSet/>
      <dgm:spPr/>
      <dgm:t>
        <a:bodyPr/>
        <a:lstStyle/>
        <a:p>
          <a:endParaRPr lang="ru-RU"/>
        </a:p>
      </dgm:t>
    </dgm:pt>
    <dgm:pt modelId="{3380BAFE-8CE0-4EF9-BF84-97F99C8E1832}">
      <dgm:prSet/>
      <dgm:spPr/>
      <dgm:t>
        <a:bodyPr/>
        <a:lstStyle/>
        <a:p>
          <a:pPr rtl="0"/>
          <a:r>
            <a:rPr lang="ru-RU" dirty="0" smtClean="0"/>
            <a:t>Площадка у ТЦ «Арбат»</a:t>
          </a:r>
          <a:endParaRPr lang="ru-RU" dirty="0"/>
        </a:p>
      </dgm:t>
    </dgm:pt>
    <dgm:pt modelId="{BDA054F7-5807-4F1F-865A-C59559EE23CA}" type="parTrans" cxnId="{D48E18C3-B3D1-4E23-A359-7E35C382BC75}">
      <dgm:prSet/>
      <dgm:spPr/>
    </dgm:pt>
    <dgm:pt modelId="{72881507-C7A5-468B-B584-730E73C57C48}" type="sibTrans" cxnId="{D48E18C3-B3D1-4E23-A359-7E35C382BC75}">
      <dgm:prSet/>
      <dgm:spPr/>
    </dgm:pt>
    <dgm:pt modelId="{BAA0340B-4483-40E3-8BD1-E2424CBDF2BC}" type="pres">
      <dgm:prSet presAssocID="{DC161D5E-02A2-4150-9FB6-BB3EF802E7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F2949-455B-45F3-ABC0-96E734D2EB5A}" type="pres">
      <dgm:prSet presAssocID="{DC161D5E-02A2-4150-9FB6-BB3EF802E799}" presName="fgShape" presStyleLbl="fgShp" presStyleIdx="0" presStyleCnt="1"/>
      <dgm:spPr/>
    </dgm:pt>
    <dgm:pt modelId="{1A6D2C3B-217C-4D24-950E-66ECFCAD163C}" type="pres">
      <dgm:prSet presAssocID="{DC161D5E-02A2-4150-9FB6-BB3EF802E799}" presName="linComp" presStyleCnt="0"/>
      <dgm:spPr/>
    </dgm:pt>
    <dgm:pt modelId="{1B3CFF76-B40B-4404-92C2-BF16602A74D3}" type="pres">
      <dgm:prSet presAssocID="{81EA591D-4500-4E6B-90EB-74E11BB91474}" presName="compNode" presStyleCnt="0"/>
      <dgm:spPr/>
    </dgm:pt>
    <dgm:pt modelId="{120A3F40-9E5D-46A5-8568-1E11BBB658CD}" type="pres">
      <dgm:prSet presAssocID="{81EA591D-4500-4E6B-90EB-74E11BB91474}" presName="bkgdShape" presStyleLbl="node1" presStyleIdx="0" presStyleCnt="6"/>
      <dgm:spPr/>
      <dgm:t>
        <a:bodyPr/>
        <a:lstStyle/>
        <a:p>
          <a:endParaRPr lang="ru-RU"/>
        </a:p>
      </dgm:t>
    </dgm:pt>
    <dgm:pt modelId="{72B245BD-D27B-4463-800F-32D0B84E3612}" type="pres">
      <dgm:prSet presAssocID="{81EA591D-4500-4E6B-90EB-74E11BB9147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B05B4-9C14-4F33-99A1-3A4DCA8013B6}" type="pres">
      <dgm:prSet presAssocID="{81EA591D-4500-4E6B-90EB-74E11BB91474}" presName="invisiNode" presStyleLbl="node1" presStyleIdx="0" presStyleCnt="6"/>
      <dgm:spPr/>
    </dgm:pt>
    <dgm:pt modelId="{2D9BE31F-DACD-4EEF-A575-13DAADB38F63}" type="pres">
      <dgm:prSet presAssocID="{81EA591D-4500-4E6B-90EB-74E11BB91474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4041BC-9755-483C-8339-676BAA79F2AB}" type="pres">
      <dgm:prSet presAssocID="{D78A98E7-4F58-4600-94A2-44C0EEEB4D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3B9F37-3607-4AB5-8EB6-3323BE7685D2}" type="pres">
      <dgm:prSet presAssocID="{887C3954-4610-41F7-B2E0-E094260C826E}" presName="compNode" presStyleCnt="0"/>
      <dgm:spPr/>
    </dgm:pt>
    <dgm:pt modelId="{1AD9937D-CA7C-40D9-8F5D-1542A9FAD7AA}" type="pres">
      <dgm:prSet presAssocID="{887C3954-4610-41F7-B2E0-E094260C826E}" presName="bkgdShape" presStyleLbl="node1" presStyleIdx="1" presStyleCnt="6"/>
      <dgm:spPr/>
      <dgm:t>
        <a:bodyPr/>
        <a:lstStyle/>
        <a:p>
          <a:endParaRPr lang="ru-RU"/>
        </a:p>
      </dgm:t>
    </dgm:pt>
    <dgm:pt modelId="{C702721F-E75E-4942-8CE9-CFF251295151}" type="pres">
      <dgm:prSet presAssocID="{887C3954-4610-41F7-B2E0-E094260C826E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C8993-F7FA-4976-A982-A68A21672A61}" type="pres">
      <dgm:prSet presAssocID="{887C3954-4610-41F7-B2E0-E094260C826E}" presName="invisiNode" presStyleLbl="node1" presStyleIdx="1" presStyleCnt="6"/>
      <dgm:spPr/>
    </dgm:pt>
    <dgm:pt modelId="{891022CA-5015-4C0F-A6E2-196110661F5B}" type="pres">
      <dgm:prSet presAssocID="{887C3954-4610-41F7-B2E0-E094260C826E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4E415B-17A1-4A16-BE17-ACDDB2FC0035}" type="pres">
      <dgm:prSet presAssocID="{1922CB2C-CDA2-4324-BC99-988E59A4BE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6C0CB9-52CE-4F9E-9DC8-B0F3BCDE0EA4}" type="pres">
      <dgm:prSet presAssocID="{0035F305-0ED9-400B-B3E5-680D2E26A338}" presName="compNode" presStyleCnt="0"/>
      <dgm:spPr/>
    </dgm:pt>
    <dgm:pt modelId="{FDDAB68B-0F3A-405A-AEAF-55AAAC548444}" type="pres">
      <dgm:prSet presAssocID="{0035F305-0ED9-400B-B3E5-680D2E26A338}" presName="bkgdShape" presStyleLbl="node1" presStyleIdx="2" presStyleCnt="6"/>
      <dgm:spPr/>
      <dgm:t>
        <a:bodyPr/>
        <a:lstStyle/>
        <a:p>
          <a:endParaRPr lang="ru-RU"/>
        </a:p>
      </dgm:t>
    </dgm:pt>
    <dgm:pt modelId="{4915D417-6B8D-454C-BE1C-FCEBBCF6E7CE}" type="pres">
      <dgm:prSet presAssocID="{0035F305-0ED9-400B-B3E5-680D2E26A338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FD8C3-43B5-4A41-9E66-7803FBF2D2D8}" type="pres">
      <dgm:prSet presAssocID="{0035F305-0ED9-400B-B3E5-680D2E26A338}" presName="invisiNode" presStyleLbl="node1" presStyleIdx="2" presStyleCnt="6"/>
      <dgm:spPr/>
    </dgm:pt>
    <dgm:pt modelId="{DFE92713-0CA0-452B-BF5F-E79945E09653}" type="pres">
      <dgm:prSet presAssocID="{0035F305-0ED9-400B-B3E5-680D2E26A338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EFC6E1A-9AD2-4B1C-B6A5-8FBB8DB63741}" type="pres">
      <dgm:prSet presAssocID="{988D4178-1978-4700-BE08-F96C72523A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7B8B09-06A9-4D5A-B3C2-66E1AD3FF33E}" type="pres">
      <dgm:prSet presAssocID="{3380BAFE-8CE0-4EF9-BF84-97F99C8E1832}" presName="compNode" presStyleCnt="0"/>
      <dgm:spPr/>
    </dgm:pt>
    <dgm:pt modelId="{4D85FE65-D1EB-48C2-986D-C22B0148FF72}" type="pres">
      <dgm:prSet presAssocID="{3380BAFE-8CE0-4EF9-BF84-97F99C8E1832}" presName="bkgdShape" presStyleLbl="node1" presStyleIdx="3" presStyleCnt="6"/>
      <dgm:spPr/>
      <dgm:t>
        <a:bodyPr/>
        <a:lstStyle/>
        <a:p>
          <a:endParaRPr lang="ru-RU"/>
        </a:p>
      </dgm:t>
    </dgm:pt>
    <dgm:pt modelId="{FAD09DE5-8E95-4074-88C4-BBD6DD7758D8}" type="pres">
      <dgm:prSet presAssocID="{3380BAFE-8CE0-4EF9-BF84-97F99C8E183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DAA97-D25E-4F1A-B402-C1C722A6F69C}" type="pres">
      <dgm:prSet presAssocID="{3380BAFE-8CE0-4EF9-BF84-97F99C8E1832}" presName="invisiNode" presStyleLbl="node1" presStyleIdx="3" presStyleCnt="6"/>
      <dgm:spPr/>
    </dgm:pt>
    <dgm:pt modelId="{F932CA6E-F0D5-49C2-BEA1-59E4F41FFF37}" type="pres">
      <dgm:prSet presAssocID="{3380BAFE-8CE0-4EF9-BF84-97F99C8E1832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262C81-6C24-4487-8D2D-51F03B09A5D3}" type="pres">
      <dgm:prSet presAssocID="{72881507-C7A5-468B-B584-730E73C57C48}" presName="sibTrans" presStyleLbl="sibTrans2D1" presStyleIdx="0" presStyleCnt="0"/>
      <dgm:spPr/>
    </dgm:pt>
    <dgm:pt modelId="{C35DD7D1-E8C5-4D49-9BC9-27D22EADE86B}" type="pres">
      <dgm:prSet presAssocID="{BA4005DC-CB6A-48F0-B066-22603D91BC4C}" presName="compNode" presStyleCnt="0"/>
      <dgm:spPr/>
    </dgm:pt>
    <dgm:pt modelId="{BAD5E021-2EC7-45FD-B819-C6FF1C26860C}" type="pres">
      <dgm:prSet presAssocID="{BA4005DC-CB6A-48F0-B066-22603D91BC4C}" presName="bkgdShape" presStyleLbl="node1" presStyleIdx="4" presStyleCnt="6"/>
      <dgm:spPr/>
      <dgm:t>
        <a:bodyPr/>
        <a:lstStyle/>
        <a:p>
          <a:endParaRPr lang="ru-RU"/>
        </a:p>
      </dgm:t>
    </dgm:pt>
    <dgm:pt modelId="{59B3DCA7-3015-4D06-9645-620BC5249A52}" type="pres">
      <dgm:prSet presAssocID="{BA4005DC-CB6A-48F0-B066-22603D91BC4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3EF6B-7322-49F2-819F-54C6EEDE3CCF}" type="pres">
      <dgm:prSet presAssocID="{BA4005DC-CB6A-48F0-B066-22603D91BC4C}" presName="invisiNode" presStyleLbl="node1" presStyleIdx="4" presStyleCnt="6"/>
      <dgm:spPr/>
    </dgm:pt>
    <dgm:pt modelId="{6BD1F6B1-37E9-40CA-9200-E2C26C9F2E85}" type="pres">
      <dgm:prSet presAssocID="{BA4005DC-CB6A-48F0-B066-22603D91BC4C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438C7C-2917-45AC-8BD5-C9D87E011B7C}" type="pres">
      <dgm:prSet presAssocID="{B99DDBA0-EB8B-4CC9-9007-DC08D7294A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A255ED-2090-4EC8-A764-509BAEA9A431}" type="pres">
      <dgm:prSet presAssocID="{4F1F93AD-711D-4479-8EB7-906F9783E841}" presName="compNode" presStyleCnt="0"/>
      <dgm:spPr/>
    </dgm:pt>
    <dgm:pt modelId="{E1ABFC8A-3547-4DC7-8358-BC99FDAAB759}" type="pres">
      <dgm:prSet presAssocID="{4F1F93AD-711D-4479-8EB7-906F9783E841}" presName="bkgdShape" presStyleLbl="node1" presStyleIdx="5" presStyleCnt="6"/>
      <dgm:spPr/>
      <dgm:t>
        <a:bodyPr/>
        <a:lstStyle/>
        <a:p>
          <a:endParaRPr lang="ru-RU"/>
        </a:p>
      </dgm:t>
    </dgm:pt>
    <dgm:pt modelId="{84DA1A01-4D1E-472A-A4FB-9C7DB643D58D}" type="pres">
      <dgm:prSet presAssocID="{4F1F93AD-711D-4479-8EB7-906F9783E841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B1C1B-D602-4136-BB70-4BE56086CEB4}" type="pres">
      <dgm:prSet presAssocID="{4F1F93AD-711D-4479-8EB7-906F9783E841}" presName="invisiNode" presStyleLbl="node1" presStyleIdx="5" presStyleCnt="6"/>
      <dgm:spPr/>
    </dgm:pt>
    <dgm:pt modelId="{C36923D9-56DF-4ACF-A16F-152F7D0E65C8}" type="pres">
      <dgm:prSet presAssocID="{4F1F93AD-711D-4479-8EB7-906F9783E841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F17FC4E-9A27-431E-8FB6-CBAA3CD6CEBD}" type="presOf" srcId="{3380BAFE-8CE0-4EF9-BF84-97F99C8E1832}" destId="{4D85FE65-D1EB-48C2-986D-C22B0148FF72}" srcOrd="0" destOrd="0" presId="urn:microsoft.com/office/officeart/2005/8/layout/hList7"/>
    <dgm:cxn modelId="{A0653769-5957-474B-8685-68A37EFD10B5}" type="presOf" srcId="{1922CB2C-CDA2-4324-BC99-988E59A4BE3C}" destId="{C14E415B-17A1-4A16-BE17-ACDDB2FC0035}" srcOrd="0" destOrd="0" presId="urn:microsoft.com/office/officeart/2005/8/layout/hList7"/>
    <dgm:cxn modelId="{15479D07-492D-45D3-8140-F220C107D192}" srcId="{DC161D5E-02A2-4150-9FB6-BB3EF802E799}" destId="{4F1F93AD-711D-4479-8EB7-906F9783E841}" srcOrd="5" destOrd="0" parTransId="{2D266193-DC70-4589-9465-1164C9B0B703}" sibTransId="{E30FB30C-DB71-4EA1-973C-C81B71136DCF}"/>
    <dgm:cxn modelId="{CC77FE4E-1F71-4D9A-A367-AFD98C4248E2}" type="presOf" srcId="{BA4005DC-CB6A-48F0-B066-22603D91BC4C}" destId="{59B3DCA7-3015-4D06-9645-620BC5249A52}" srcOrd="1" destOrd="0" presId="urn:microsoft.com/office/officeart/2005/8/layout/hList7"/>
    <dgm:cxn modelId="{9CC7966D-A93F-448B-8023-26BAC14902F0}" type="presOf" srcId="{BA4005DC-CB6A-48F0-B066-22603D91BC4C}" destId="{BAD5E021-2EC7-45FD-B819-C6FF1C26860C}" srcOrd="0" destOrd="0" presId="urn:microsoft.com/office/officeart/2005/8/layout/hList7"/>
    <dgm:cxn modelId="{C8AF7B25-1FA7-484B-A27E-3011D460ABFE}" type="presOf" srcId="{887C3954-4610-41F7-B2E0-E094260C826E}" destId="{C702721F-E75E-4942-8CE9-CFF251295151}" srcOrd="1" destOrd="0" presId="urn:microsoft.com/office/officeart/2005/8/layout/hList7"/>
    <dgm:cxn modelId="{F1B8D693-A383-4094-B386-D21C15ABF393}" type="presOf" srcId="{81EA591D-4500-4E6B-90EB-74E11BB91474}" destId="{72B245BD-D27B-4463-800F-32D0B84E3612}" srcOrd="1" destOrd="0" presId="urn:microsoft.com/office/officeart/2005/8/layout/hList7"/>
    <dgm:cxn modelId="{BBCB12F7-D854-4E43-A85E-50D9F98C285B}" type="presOf" srcId="{72881507-C7A5-468B-B584-730E73C57C48}" destId="{79262C81-6C24-4487-8D2D-51F03B09A5D3}" srcOrd="0" destOrd="0" presId="urn:microsoft.com/office/officeart/2005/8/layout/hList7"/>
    <dgm:cxn modelId="{45787BC4-8C90-4FB8-9840-D15B380D6A01}" srcId="{DC161D5E-02A2-4150-9FB6-BB3EF802E799}" destId="{887C3954-4610-41F7-B2E0-E094260C826E}" srcOrd="1" destOrd="0" parTransId="{88B95D73-3A14-47DF-A018-586FDE6969F3}" sibTransId="{1922CB2C-CDA2-4324-BC99-988E59A4BE3C}"/>
    <dgm:cxn modelId="{CDB0F9FD-0DAA-43F8-A80C-C98EAF870E5C}" srcId="{DC161D5E-02A2-4150-9FB6-BB3EF802E799}" destId="{BA4005DC-CB6A-48F0-B066-22603D91BC4C}" srcOrd="4" destOrd="0" parTransId="{CB211C11-9104-45AE-886E-5AB3ABD7A09E}" sibTransId="{B99DDBA0-EB8B-4CC9-9007-DC08D7294AAA}"/>
    <dgm:cxn modelId="{BFA5D007-2DC7-4246-A884-EBF8A718B505}" type="presOf" srcId="{887C3954-4610-41F7-B2E0-E094260C826E}" destId="{1AD9937D-CA7C-40D9-8F5D-1542A9FAD7AA}" srcOrd="0" destOrd="0" presId="urn:microsoft.com/office/officeart/2005/8/layout/hList7"/>
    <dgm:cxn modelId="{531382CF-885A-4CBE-B592-ABC849F4962C}" type="presOf" srcId="{DC161D5E-02A2-4150-9FB6-BB3EF802E799}" destId="{BAA0340B-4483-40E3-8BD1-E2424CBDF2BC}" srcOrd="0" destOrd="0" presId="urn:microsoft.com/office/officeart/2005/8/layout/hList7"/>
    <dgm:cxn modelId="{A3FFBB67-12FE-49BD-9287-E194F082167D}" type="presOf" srcId="{D78A98E7-4F58-4600-94A2-44C0EEEB4D5D}" destId="{474041BC-9755-483C-8339-676BAA79F2AB}" srcOrd="0" destOrd="0" presId="urn:microsoft.com/office/officeart/2005/8/layout/hList7"/>
    <dgm:cxn modelId="{1E58C30A-8ABA-4D43-B2E8-536D106FFBA2}" type="presOf" srcId="{B99DDBA0-EB8B-4CC9-9007-DC08D7294AAA}" destId="{CB438C7C-2917-45AC-8BD5-C9D87E011B7C}" srcOrd="0" destOrd="0" presId="urn:microsoft.com/office/officeart/2005/8/layout/hList7"/>
    <dgm:cxn modelId="{71C5A495-AAF0-4C2B-9532-9BA3E186F990}" type="presOf" srcId="{81EA591D-4500-4E6B-90EB-74E11BB91474}" destId="{120A3F40-9E5D-46A5-8568-1E11BBB658CD}" srcOrd="0" destOrd="0" presId="urn:microsoft.com/office/officeart/2005/8/layout/hList7"/>
    <dgm:cxn modelId="{10B6F128-24AD-4893-8AB7-F888B30ACA6F}" type="presOf" srcId="{3380BAFE-8CE0-4EF9-BF84-97F99C8E1832}" destId="{FAD09DE5-8E95-4074-88C4-BBD6DD7758D8}" srcOrd="1" destOrd="0" presId="urn:microsoft.com/office/officeart/2005/8/layout/hList7"/>
    <dgm:cxn modelId="{775278D6-B0DC-4E84-BE75-17D592FA116F}" type="presOf" srcId="{4F1F93AD-711D-4479-8EB7-906F9783E841}" destId="{84DA1A01-4D1E-472A-A4FB-9C7DB643D58D}" srcOrd="1" destOrd="0" presId="urn:microsoft.com/office/officeart/2005/8/layout/hList7"/>
    <dgm:cxn modelId="{5335252B-A542-4D1D-947A-A7B9CD6B4A0E}" srcId="{DC161D5E-02A2-4150-9FB6-BB3EF802E799}" destId="{0035F305-0ED9-400B-B3E5-680D2E26A338}" srcOrd="2" destOrd="0" parTransId="{61BEDB9D-4B87-459C-AD4A-96C93CC668E8}" sibTransId="{988D4178-1978-4700-BE08-F96C72523A7A}"/>
    <dgm:cxn modelId="{45883111-F534-4B8D-BA02-1469B1814EF8}" srcId="{DC161D5E-02A2-4150-9FB6-BB3EF802E799}" destId="{81EA591D-4500-4E6B-90EB-74E11BB91474}" srcOrd="0" destOrd="0" parTransId="{F195DDA6-1264-4ED9-B111-706201D0BD9D}" sibTransId="{D78A98E7-4F58-4600-94A2-44C0EEEB4D5D}"/>
    <dgm:cxn modelId="{E5B9B007-5CA8-46C0-A565-7679B039239E}" type="presOf" srcId="{0035F305-0ED9-400B-B3E5-680D2E26A338}" destId="{FDDAB68B-0F3A-405A-AEAF-55AAAC548444}" srcOrd="0" destOrd="0" presId="urn:microsoft.com/office/officeart/2005/8/layout/hList7"/>
    <dgm:cxn modelId="{F36F6AC0-5C5D-43DA-BC72-77C7F662F704}" type="presOf" srcId="{988D4178-1978-4700-BE08-F96C72523A7A}" destId="{9EFC6E1A-9AD2-4B1C-B6A5-8FBB8DB63741}" srcOrd="0" destOrd="0" presId="urn:microsoft.com/office/officeart/2005/8/layout/hList7"/>
    <dgm:cxn modelId="{E1AC64CA-8848-4AD9-B6BB-EE36D346420C}" type="presOf" srcId="{4F1F93AD-711D-4479-8EB7-906F9783E841}" destId="{E1ABFC8A-3547-4DC7-8358-BC99FDAAB759}" srcOrd="0" destOrd="0" presId="urn:microsoft.com/office/officeart/2005/8/layout/hList7"/>
    <dgm:cxn modelId="{D48E18C3-B3D1-4E23-A359-7E35C382BC75}" srcId="{DC161D5E-02A2-4150-9FB6-BB3EF802E799}" destId="{3380BAFE-8CE0-4EF9-BF84-97F99C8E1832}" srcOrd="3" destOrd="0" parTransId="{BDA054F7-5807-4F1F-865A-C59559EE23CA}" sibTransId="{72881507-C7A5-468B-B584-730E73C57C48}"/>
    <dgm:cxn modelId="{4611D413-8485-4917-B409-C7F79316300E}" type="presOf" srcId="{0035F305-0ED9-400B-B3E5-680D2E26A338}" destId="{4915D417-6B8D-454C-BE1C-FCEBBCF6E7CE}" srcOrd="1" destOrd="0" presId="urn:microsoft.com/office/officeart/2005/8/layout/hList7"/>
    <dgm:cxn modelId="{E463A8EF-65BA-474C-859F-792D049AEB8B}" type="presParOf" srcId="{BAA0340B-4483-40E3-8BD1-E2424CBDF2BC}" destId="{D69F2949-455B-45F3-ABC0-96E734D2EB5A}" srcOrd="0" destOrd="0" presId="urn:microsoft.com/office/officeart/2005/8/layout/hList7"/>
    <dgm:cxn modelId="{C10377C7-834A-4EFA-BB15-E8CD819711CB}" type="presParOf" srcId="{BAA0340B-4483-40E3-8BD1-E2424CBDF2BC}" destId="{1A6D2C3B-217C-4D24-950E-66ECFCAD163C}" srcOrd="1" destOrd="0" presId="urn:microsoft.com/office/officeart/2005/8/layout/hList7"/>
    <dgm:cxn modelId="{8D7D6D07-ED2F-425C-90AF-3AAA0C91941D}" type="presParOf" srcId="{1A6D2C3B-217C-4D24-950E-66ECFCAD163C}" destId="{1B3CFF76-B40B-4404-92C2-BF16602A74D3}" srcOrd="0" destOrd="0" presId="urn:microsoft.com/office/officeart/2005/8/layout/hList7"/>
    <dgm:cxn modelId="{3F4F1D1F-D4B5-41DC-9310-7D726D29E398}" type="presParOf" srcId="{1B3CFF76-B40B-4404-92C2-BF16602A74D3}" destId="{120A3F40-9E5D-46A5-8568-1E11BBB658CD}" srcOrd="0" destOrd="0" presId="urn:microsoft.com/office/officeart/2005/8/layout/hList7"/>
    <dgm:cxn modelId="{8F00AB7C-5B18-4AAE-B534-85E13A075E76}" type="presParOf" srcId="{1B3CFF76-B40B-4404-92C2-BF16602A74D3}" destId="{72B245BD-D27B-4463-800F-32D0B84E3612}" srcOrd="1" destOrd="0" presId="urn:microsoft.com/office/officeart/2005/8/layout/hList7"/>
    <dgm:cxn modelId="{668FC281-885F-49BC-824C-041C587A894D}" type="presParOf" srcId="{1B3CFF76-B40B-4404-92C2-BF16602A74D3}" destId="{6F3B05B4-9C14-4F33-99A1-3A4DCA8013B6}" srcOrd="2" destOrd="0" presId="urn:microsoft.com/office/officeart/2005/8/layout/hList7"/>
    <dgm:cxn modelId="{ED724D36-A45E-43D4-A371-BE8CA8BBFE9E}" type="presParOf" srcId="{1B3CFF76-B40B-4404-92C2-BF16602A74D3}" destId="{2D9BE31F-DACD-4EEF-A575-13DAADB38F63}" srcOrd="3" destOrd="0" presId="urn:microsoft.com/office/officeart/2005/8/layout/hList7"/>
    <dgm:cxn modelId="{527B7F0E-CC88-42D1-8BBA-BD2BB33F2D8B}" type="presParOf" srcId="{1A6D2C3B-217C-4D24-950E-66ECFCAD163C}" destId="{474041BC-9755-483C-8339-676BAA79F2AB}" srcOrd="1" destOrd="0" presId="urn:microsoft.com/office/officeart/2005/8/layout/hList7"/>
    <dgm:cxn modelId="{D79DCC45-1182-4FD4-97F1-E1CC450AC03C}" type="presParOf" srcId="{1A6D2C3B-217C-4D24-950E-66ECFCAD163C}" destId="{2A3B9F37-3607-4AB5-8EB6-3323BE7685D2}" srcOrd="2" destOrd="0" presId="urn:microsoft.com/office/officeart/2005/8/layout/hList7"/>
    <dgm:cxn modelId="{CF075BD8-EF15-48EA-B420-06DDBF5A7B23}" type="presParOf" srcId="{2A3B9F37-3607-4AB5-8EB6-3323BE7685D2}" destId="{1AD9937D-CA7C-40D9-8F5D-1542A9FAD7AA}" srcOrd="0" destOrd="0" presId="urn:microsoft.com/office/officeart/2005/8/layout/hList7"/>
    <dgm:cxn modelId="{E15445F8-43FF-4CC4-B607-F2813A4722E3}" type="presParOf" srcId="{2A3B9F37-3607-4AB5-8EB6-3323BE7685D2}" destId="{C702721F-E75E-4942-8CE9-CFF251295151}" srcOrd="1" destOrd="0" presId="urn:microsoft.com/office/officeart/2005/8/layout/hList7"/>
    <dgm:cxn modelId="{E5BB3CCC-0BBD-4C03-81F4-44EBCEDEA967}" type="presParOf" srcId="{2A3B9F37-3607-4AB5-8EB6-3323BE7685D2}" destId="{FFDC8993-F7FA-4976-A982-A68A21672A61}" srcOrd="2" destOrd="0" presId="urn:microsoft.com/office/officeart/2005/8/layout/hList7"/>
    <dgm:cxn modelId="{44201B72-677B-4EFB-82BB-3C2A83AEE371}" type="presParOf" srcId="{2A3B9F37-3607-4AB5-8EB6-3323BE7685D2}" destId="{891022CA-5015-4C0F-A6E2-196110661F5B}" srcOrd="3" destOrd="0" presId="urn:microsoft.com/office/officeart/2005/8/layout/hList7"/>
    <dgm:cxn modelId="{BE97B7C7-9D03-467F-B97C-3ADDF9758CC2}" type="presParOf" srcId="{1A6D2C3B-217C-4D24-950E-66ECFCAD163C}" destId="{C14E415B-17A1-4A16-BE17-ACDDB2FC0035}" srcOrd="3" destOrd="0" presId="urn:microsoft.com/office/officeart/2005/8/layout/hList7"/>
    <dgm:cxn modelId="{132C3DE6-5365-4436-B5D9-9CC86432E9FF}" type="presParOf" srcId="{1A6D2C3B-217C-4D24-950E-66ECFCAD163C}" destId="{BA6C0CB9-52CE-4F9E-9DC8-B0F3BCDE0EA4}" srcOrd="4" destOrd="0" presId="urn:microsoft.com/office/officeart/2005/8/layout/hList7"/>
    <dgm:cxn modelId="{A6C5817E-7E91-413D-B6A9-A178C65F9FA7}" type="presParOf" srcId="{BA6C0CB9-52CE-4F9E-9DC8-B0F3BCDE0EA4}" destId="{FDDAB68B-0F3A-405A-AEAF-55AAAC548444}" srcOrd="0" destOrd="0" presId="urn:microsoft.com/office/officeart/2005/8/layout/hList7"/>
    <dgm:cxn modelId="{2053F028-C050-4572-A1D8-F6D980152E82}" type="presParOf" srcId="{BA6C0CB9-52CE-4F9E-9DC8-B0F3BCDE0EA4}" destId="{4915D417-6B8D-454C-BE1C-FCEBBCF6E7CE}" srcOrd="1" destOrd="0" presId="urn:microsoft.com/office/officeart/2005/8/layout/hList7"/>
    <dgm:cxn modelId="{D198DC5E-9186-492B-A8FB-F433CE3E9AB8}" type="presParOf" srcId="{BA6C0CB9-52CE-4F9E-9DC8-B0F3BCDE0EA4}" destId="{BF3FD8C3-43B5-4A41-9E66-7803FBF2D2D8}" srcOrd="2" destOrd="0" presId="urn:microsoft.com/office/officeart/2005/8/layout/hList7"/>
    <dgm:cxn modelId="{9225363E-AD8A-4007-B042-F2C913D72C1C}" type="presParOf" srcId="{BA6C0CB9-52CE-4F9E-9DC8-B0F3BCDE0EA4}" destId="{DFE92713-0CA0-452B-BF5F-E79945E09653}" srcOrd="3" destOrd="0" presId="urn:microsoft.com/office/officeart/2005/8/layout/hList7"/>
    <dgm:cxn modelId="{4F548852-6CB3-46CA-B0B6-5CCB8F517A90}" type="presParOf" srcId="{1A6D2C3B-217C-4D24-950E-66ECFCAD163C}" destId="{9EFC6E1A-9AD2-4B1C-B6A5-8FBB8DB63741}" srcOrd="5" destOrd="0" presId="urn:microsoft.com/office/officeart/2005/8/layout/hList7"/>
    <dgm:cxn modelId="{490BE8E3-F4B3-4CA9-933B-3BE1099392FA}" type="presParOf" srcId="{1A6D2C3B-217C-4D24-950E-66ECFCAD163C}" destId="{9A7B8B09-06A9-4D5A-B3C2-66E1AD3FF33E}" srcOrd="6" destOrd="0" presId="urn:microsoft.com/office/officeart/2005/8/layout/hList7"/>
    <dgm:cxn modelId="{A140CA27-BA33-4AB1-8BE0-48E241518945}" type="presParOf" srcId="{9A7B8B09-06A9-4D5A-B3C2-66E1AD3FF33E}" destId="{4D85FE65-D1EB-48C2-986D-C22B0148FF72}" srcOrd="0" destOrd="0" presId="urn:microsoft.com/office/officeart/2005/8/layout/hList7"/>
    <dgm:cxn modelId="{450B0EF8-0AA3-4778-81BD-F5561848F3DA}" type="presParOf" srcId="{9A7B8B09-06A9-4D5A-B3C2-66E1AD3FF33E}" destId="{FAD09DE5-8E95-4074-88C4-BBD6DD7758D8}" srcOrd="1" destOrd="0" presId="urn:microsoft.com/office/officeart/2005/8/layout/hList7"/>
    <dgm:cxn modelId="{5146771C-FAE8-4FEE-B042-6EE4293C478F}" type="presParOf" srcId="{9A7B8B09-06A9-4D5A-B3C2-66E1AD3FF33E}" destId="{29EDAA97-D25E-4F1A-B402-C1C722A6F69C}" srcOrd="2" destOrd="0" presId="urn:microsoft.com/office/officeart/2005/8/layout/hList7"/>
    <dgm:cxn modelId="{36640283-829F-46F8-805E-29070241930C}" type="presParOf" srcId="{9A7B8B09-06A9-4D5A-B3C2-66E1AD3FF33E}" destId="{F932CA6E-F0D5-49C2-BEA1-59E4F41FFF37}" srcOrd="3" destOrd="0" presId="urn:microsoft.com/office/officeart/2005/8/layout/hList7"/>
    <dgm:cxn modelId="{5AF60190-4887-498C-B56D-E1CC2F40FDD0}" type="presParOf" srcId="{1A6D2C3B-217C-4D24-950E-66ECFCAD163C}" destId="{79262C81-6C24-4487-8D2D-51F03B09A5D3}" srcOrd="7" destOrd="0" presId="urn:microsoft.com/office/officeart/2005/8/layout/hList7"/>
    <dgm:cxn modelId="{7FA980A0-7C66-4ABC-9A47-C4A196B572DC}" type="presParOf" srcId="{1A6D2C3B-217C-4D24-950E-66ECFCAD163C}" destId="{C35DD7D1-E8C5-4D49-9BC9-27D22EADE86B}" srcOrd="8" destOrd="0" presId="urn:microsoft.com/office/officeart/2005/8/layout/hList7"/>
    <dgm:cxn modelId="{A8BA0A40-79AF-41D5-9CDF-DD42424A4DF7}" type="presParOf" srcId="{C35DD7D1-E8C5-4D49-9BC9-27D22EADE86B}" destId="{BAD5E021-2EC7-45FD-B819-C6FF1C26860C}" srcOrd="0" destOrd="0" presId="urn:microsoft.com/office/officeart/2005/8/layout/hList7"/>
    <dgm:cxn modelId="{B07C7D2F-9F86-4295-9E26-8E644F2C0417}" type="presParOf" srcId="{C35DD7D1-E8C5-4D49-9BC9-27D22EADE86B}" destId="{59B3DCA7-3015-4D06-9645-620BC5249A52}" srcOrd="1" destOrd="0" presId="urn:microsoft.com/office/officeart/2005/8/layout/hList7"/>
    <dgm:cxn modelId="{B9A4E784-5BAD-4B8F-8484-C5D4E835C8C3}" type="presParOf" srcId="{C35DD7D1-E8C5-4D49-9BC9-27D22EADE86B}" destId="{0D33EF6B-7322-49F2-819F-54C6EEDE3CCF}" srcOrd="2" destOrd="0" presId="urn:microsoft.com/office/officeart/2005/8/layout/hList7"/>
    <dgm:cxn modelId="{F8A42592-287D-4AA4-9661-85E5E61DFC60}" type="presParOf" srcId="{C35DD7D1-E8C5-4D49-9BC9-27D22EADE86B}" destId="{6BD1F6B1-37E9-40CA-9200-E2C26C9F2E85}" srcOrd="3" destOrd="0" presId="urn:microsoft.com/office/officeart/2005/8/layout/hList7"/>
    <dgm:cxn modelId="{68A7E7D8-0153-4B5D-8E42-75D7FE51AF2E}" type="presParOf" srcId="{1A6D2C3B-217C-4D24-950E-66ECFCAD163C}" destId="{CB438C7C-2917-45AC-8BD5-C9D87E011B7C}" srcOrd="9" destOrd="0" presId="urn:microsoft.com/office/officeart/2005/8/layout/hList7"/>
    <dgm:cxn modelId="{8BBE16D6-0057-486E-B577-A127B81358DC}" type="presParOf" srcId="{1A6D2C3B-217C-4D24-950E-66ECFCAD163C}" destId="{B5A255ED-2090-4EC8-A764-509BAEA9A431}" srcOrd="10" destOrd="0" presId="urn:microsoft.com/office/officeart/2005/8/layout/hList7"/>
    <dgm:cxn modelId="{1C1DD8F3-85D7-4937-A90A-D38B16DFB6B4}" type="presParOf" srcId="{B5A255ED-2090-4EC8-A764-509BAEA9A431}" destId="{E1ABFC8A-3547-4DC7-8358-BC99FDAAB759}" srcOrd="0" destOrd="0" presId="urn:microsoft.com/office/officeart/2005/8/layout/hList7"/>
    <dgm:cxn modelId="{62B5D4DA-6887-4638-8301-D00F523F8C92}" type="presParOf" srcId="{B5A255ED-2090-4EC8-A764-509BAEA9A431}" destId="{84DA1A01-4D1E-472A-A4FB-9C7DB643D58D}" srcOrd="1" destOrd="0" presId="urn:microsoft.com/office/officeart/2005/8/layout/hList7"/>
    <dgm:cxn modelId="{AB7EFD94-A12C-4A9C-A662-3AE44C1E4E7B}" type="presParOf" srcId="{B5A255ED-2090-4EC8-A764-509BAEA9A431}" destId="{B43B1C1B-D602-4136-BB70-4BE56086CEB4}" srcOrd="2" destOrd="0" presId="urn:microsoft.com/office/officeart/2005/8/layout/hList7"/>
    <dgm:cxn modelId="{6C35B0CC-69A5-4911-A5FA-90736752CFA1}" type="presParOf" srcId="{B5A255ED-2090-4EC8-A764-509BAEA9A431}" destId="{C36923D9-56DF-4ACF-A16F-152F7D0E65C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F0C5B2-FDD3-450A-AF7E-D381D6946978}">
      <dsp:nvSpPr>
        <dsp:cNvPr id="0" name=""/>
        <dsp:cNvSpPr/>
      </dsp:nvSpPr>
      <dsp:spPr>
        <a:xfrm>
          <a:off x="623058" y="2260776"/>
          <a:ext cx="3292608" cy="3148316"/>
        </a:xfrm>
        <a:prstGeom prst="smileyFac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D51CB-9831-45F4-8D82-99882424596F}">
      <dsp:nvSpPr>
        <dsp:cNvPr id="0" name=""/>
        <dsp:cNvSpPr/>
      </dsp:nvSpPr>
      <dsp:spPr>
        <a:xfrm>
          <a:off x="1893223" y="3420154"/>
          <a:ext cx="752278" cy="829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6FC04-C2F3-440E-8E9D-E218919C7087}">
      <dsp:nvSpPr>
        <dsp:cNvPr id="0" name=""/>
        <dsp:cNvSpPr/>
      </dsp:nvSpPr>
      <dsp:spPr>
        <a:xfrm>
          <a:off x="4636495" y="279539"/>
          <a:ext cx="3087604" cy="177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Данным проектом, я хочу показать, что каждый может научиться разделять мусор, сохранять экологию и помогать нуждающимся детям – сиротам, детям инвалидам, детям с ОВЗ даже без вложения каких – либо материальных средств.</a:t>
          </a:r>
          <a:endParaRPr lang="ru-RU" sz="1300" kern="1200" dirty="0"/>
        </a:p>
      </dsp:txBody>
      <dsp:txXfrm>
        <a:off x="4636495" y="279539"/>
        <a:ext cx="3087604" cy="1777697"/>
      </dsp:txXfrm>
    </dsp:sp>
    <dsp:sp modelId="{8D2B7D55-6258-4B0D-9891-626477D574D9}">
      <dsp:nvSpPr>
        <dsp:cNvPr id="0" name=""/>
        <dsp:cNvSpPr/>
      </dsp:nvSpPr>
      <dsp:spPr>
        <a:xfrm>
          <a:off x="4063038" y="906438"/>
          <a:ext cx="533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9107B-6A54-4179-91CF-9BAA3DB998F8}">
      <dsp:nvSpPr>
        <dsp:cNvPr id="0" name=""/>
        <dsp:cNvSpPr/>
      </dsp:nvSpPr>
      <dsp:spPr>
        <a:xfrm rot="5400000">
          <a:off x="2690763" y="1222827"/>
          <a:ext cx="1722520" cy="10700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05F6D-9891-4EE6-A3F7-E1A67B85ACB0}">
      <dsp:nvSpPr>
        <dsp:cNvPr id="0" name=""/>
        <dsp:cNvSpPr/>
      </dsp:nvSpPr>
      <dsp:spPr>
        <a:xfrm>
          <a:off x="4558717" y="2057236"/>
          <a:ext cx="3243160" cy="177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Казалось бы, кому нужна </a:t>
          </a:r>
          <a:r>
            <a:rPr lang="ru-RU" sz="1300" b="0" i="0" kern="1200" baseline="0" dirty="0" smtClean="0">
              <a:solidFill>
                <a:srgbClr val="FF0000"/>
              </a:solidFill>
            </a:rPr>
            <a:t>пластиковая крышечка</a:t>
          </a:r>
          <a:r>
            <a:rPr lang="ru-RU" sz="1300" b="0" i="0" kern="1200" baseline="0" dirty="0" smtClean="0"/>
            <a:t>, например, от сока или воды? А, между тем, </a:t>
          </a:r>
          <a:r>
            <a:rPr lang="ru-RU" sz="1300" b="0" i="0" kern="1200" baseline="0" dirty="0" smtClean="0">
              <a:solidFill>
                <a:schemeClr val="tx1"/>
              </a:solidFill>
            </a:rPr>
            <a:t>тонны</a:t>
          </a:r>
          <a:r>
            <a:rPr lang="ru-RU" sz="1300" b="0" i="0" kern="1200" baseline="0" dirty="0" smtClean="0"/>
            <a:t> таких </a:t>
          </a:r>
          <a:r>
            <a:rPr lang="ru-RU" sz="1300" b="0" i="0" kern="1200" baseline="0" dirty="0" smtClean="0">
              <a:solidFill>
                <a:schemeClr val="tx1"/>
              </a:solidFill>
            </a:rPr>
            <a:t>крышечек</a:t>
          </a:r>
          <a:r>
            <a:rPr lang="ru-RU" sz="1300" b="0" i="0" kern="1200" baseline="0" dirty="0" smtClean="0"/>
            <a:t> могут помочь конкретному человеку. То есть всем привычный «мусор», оказывается, </a:t>
          </a:r>
          <a:r>
            <a:rPr lang="ru-RU" sz="1300" b="1" i="0" kern="1200" baseline="0" dirty="0" smtClean="0">
              <a:solidFill>
                <a:srgbClr val="FF0000"/>
              </a:solidFill>
            </a:rPr>
            <a:t>очень ценный и нужный ресурс</a:t>
          </a:r>
          <a:r>
            <a:rPr lang="ru-RU" sz="1300" b="0" i="0" kern="1200" baseline="0" dirty="0" smtClean="0"/>
            <a:t>.</a:t>
          </a:r>
          <a:endParaRPr lang="ru-RU" sz="1300" b="0" i="0" kern="1200" baseline="0" dirty="0"/>
        </a:p>
      </dsp:txBody>
      <dsp:txXfrm>
        <a:off x="4558717" y="2057236"/>
        <a:ext cx="3243160" cy="1777697"/>
      </dsp:txXfrm>
    </dsp:sp>
    <dsp:sp modelId="{E353B6CD-968B-4CDC-8EE6-0D56344AB766}">
      <dsp:nvSpPr>
        <dsp:cNvPr id="0" name=""/>
        <dsp:cNvSpPr/>
      </dsp:nvSpPr>
      <dsp:spPr>
        <a:xfrm>
          <a:off x="3997483" y="2699052"/>
          <a:ext cx="533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DB49E-3416-47E3-9D56-967D9A5852EA}">
      <dsp:nvSpPr>
        <dsp:cNvPr id="0" name=""/>
        <dsp:cNvSpPr/>
      </dsp:nvSpPr>
      <dsp:spPr>
        <a:xfrm rot="5400000">
          <a:off x="2513567" y="2903518"/>
          <a:ext cx="1718134" cy="129062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24C01-0EBB-423B-A653-FA4E3B1FDF0B}">
      <dsp:nvSpPr>
        <dsp:cNvPr id="0" name=""/>
        <dsp:cNvSpPr/>
      </dsp:nvSpPr>
      <dsp:spPr>
        <a:xfrm>
          <a:off x="599466" y="0"/>
          <a:ext cx="6793954" cy="923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24F9F-C47A-4874-A135-806B364654B5}">
      <dsp:nvSpPr>
        <dsp:cNvPr id="0" name=""/>
        <dsp:cNvSpPr/>
      </dsp:nvSpPr>
      <dsp:spPr>
        <a:xfrm>
          <a:off x="976572" y="276999"/>
          <a:ext cx="2922399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Экология и здоровье  </a:t>
          </a:r>
          <a:endParaRPr lang="ru-RU" sz="1500" kern="1200" dirty="0"/>
        </a:p>
      </dsp:txBody>
      <dsp:txXfrm>
        <a:off x="976572" y="276999"/>
        <a:ext cx="2922399" cy="369332"/>
      </dsp:txXfrm>
    </dsp:sp>
    <dsp:sp modelId="{8DACE3BC-F13B-4B96-91F1-930A7323787C}">
      <dsp:nvSpPr>
        <dsp:cNvPr id="0" name=""/>
        <dsp:cNvSpPr/>
      </dsp:nvSpPr>
      <dsp:spPr>
        <a:xfrm>
          <a:off x="4093915" y="276999"/>
          <a:ext cx="2922399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взаимосвязанные параллели</a:t>
          </a:r>
          <a:endParaRPr lang="ru-RU" sz="1500" kern="1200" dirty="0"/>
        </a:p>
      </dsp:txBody>
      <dsp:txXfrm>
        <a:off x="4093915" y="276999"/>
        <a:ext cx="2922399" cy="369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EAD74-8EB6-465A-B0FE-DF84A7805201}">
      <dsp:nvSpPr>
        <dsp:cNvPr id="0" name=""/>
        <dsp:cNvSpPr/>
      </dsp:nvSpPr>
      <dsp:spPr>
        <a:xfrm>
          <a:off x="0" y="0"/>
          <a:ext cx="4801314" cy="48013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4A91D-5459-4A17-AA54-31AC6478CFBE}">
      <dsp:nvSpPr>
        <dsp:cNvPr id="0" name=""/>
        <dsp:cNvSpPr/>
      </dsp:nvSpPr>
      <dsp:spPr>
        <a:xfrm>
          <a:off x="792101" y="480600"/>
          <a:ext cx="7153184" cy="682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 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Это </a:t>
          </a:r>
          <a:r>
            <a:rPr lang="ru-RU" sz="12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экологично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200" kern="1200" dirty="0" smtClean="0"/>
            <a:t>Переработка пластика – это существенный вклад в экологию – чистоту почвы, воды и воздуха. Если пластик не переработать, то он разлагается до 1000 лет. Каждая крышечка, сданная в переработку - это снижение вредных выбросов в окружающую среду, а значит вклад в здоровье нас и наших близких!</a:t>
          </a:r>
          <a:endParaRPr lang="ru-RU" sz="1200" kern="1200" dirty="0"/>
        </a:p>
      </dsp:txBody>
      <dsp:txXfrm>
        <a:off x="792101" y="480600"/>
        <a:ext cx="7153184" cy="682686"/>
      </dsp:txXfrm>
    </dsp:sp>
    <dsp:sp modelId="{9749ACFD-F843-43BA-9B50-A18840DDCB83}">
      <dsp:nvSpPr>
        <dsp:cNvPr id="0" name=""/>
        <dsp:cNvSpPr/>
      </dsp:nvSpPr>
      <dsp:spPr>
        <a:xfrm>
          <a:off x="792070" y="1248622"/>
          <a:ext cx="7153247" cy="682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Это безопасно: </a:t>
          </a:r>
          <a:r>
            <a:rPr lang="ru-RU" sz="1200" kern="1200" dirty="0" smtClean="0"/>
            <a:t>Крышечки сделаны из полиэтилена высокой плотности – это один из самых безопасных пластиков, который не выделяет токсичных химических веществ. Крышечки совершенно безопасны для детей, так как они не имеют острых краев, в отличие от металлических и стеклянных предметов.</a:t>
          </a:r>
          <a:endParaRPr lang="ru-RU" sz="1200" kern="1200" dirty="0"/>
        </a:p>
      </dsp:txBody>
      <dsp:txXfrm>
        <a:off x="792070" y="1248622"/>
        <a:ext cx="7153247" cy="682686"/>
      </dsp:txXfrm>
    </dsp:sp>
    <dsp:sp modelId="{479D8A9B-35B8-4103-B53B-57FDAB3175A1}">
      <dsp:nvSpPr>
        <dsp:cNvPr id="0" name=""/>
        <dsp:cNvSpPr/>
      </dsp:nvSpPr>
      <dsp:spPr>
        <a:xfrm>
          <a:off x="792086" y="2016645"/>
          <a:ext cx="7153216" cy="682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Это ярко: </a:t>
          </a:r>
          <a:r>
            <a:rPr lang="ru-RU" sz="1200" kern="1200" dirty="0" smtClean="0"/>
            <a:t>Ёмкость с разноцветными яркими крышечками выглядит привлекательно, вызывает  интерес.</a:t>
          </a:r>
          <a:endParaRPr lang="ru-RU" sz="1200" kern="1200" dirty="0"/>
        </a:p>
      </dsp:txBody>
      <dsp:txXfrm>
        <a:off x="792086" y="2016645"/>
        <a:ext cx="7153216" cy="682686"/>
      </dsp:txXfrm>
    </dsp:sp>
    <dsp:sp modelId="{58C8E961-E964-4F00-BF5B-72FCA446FBBF}">
      <dsp:nvSpPr>
        <dsp:cNvPr id="0" name=""/>
        <dsp:cNvSpPr/>
      </dsp:nvSpPr>
      <dsp:spPr>
        <a:xfrm>
          <a:off x="792086" y="2784668"/>
          <a:ext cx="7153216" cy="682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Это компактно: </a:t>
          </a:r>
          <a:r>
            <a:rPr lang="ru-RU" sz="1200" kern="1200" dirty="0" smtClean="0"/>
            <a:t>Крышечки не требуют прессовки. Их удобно собирать и перевозить. Более десятка крышечек можно разместить в обычном кармане!</a:t>
          </a:r>
          <a:endParaRPr lang="ru-RU" sz="1200" kern="1200" dirty="0"/>
        </a:p>
      </dsp:txBody>
      <dsp:txXfrm>
        <a:off x="792086" y="2784668"/>
        <a:ext cx="7153216" cy="682686"/>
      </dsp:txXfrm>
    </dsp:sp>
    <dsp:sp modelId="{F2656C9B-F934-463C-8D8A-8D7567557981}">
      <dsp:nvSpPr>
        <dsp:cNvPr id="0" name=""/>
        <dsp:cNvSpPr/>
      </dsp:nvSpPr>
      <dsp:spPr>
        <a:xfrm>
          <a:off x="792086" y="3552691"/>
          <a:ext cx="7153216" cy="682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Это увлекательно:</a:t>
          </a:r>
          <a:r>
            <a:rPr lang="ru-RU" sz="1200" kern="1200" dirty="0" smtClean="0"/>
            <a:t> Собирать разноцветные крышечки интересно детям и взрослым любого возраста. Это как </a:t>
          </a:r>
          <a:r>
            <a:rPr lang="ru-RU" sz="1200" kern="1200" dirty="0" err="1" smtClean="0"/>
            <a:t>квест</a:t>
          </a:r>
          <a:r>
            <a:rPr lang="ru-RU" sz="1200" kern="1200" dirty="0" smtClean="0"/>
            <a:t> игра.</a:t>
          </a:r>
          <a:endParaRPr lang="ru-RU" sz="1200" kern="1200" dirty="0"/>
        </a:p>
      </dsp:txBody>
      <dsp:txXfrm>
        <a:off x="792086" y="3552691"/>
        <a:ext cx="7153216" cy="6826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A3F40-9E5D-46A5-8568-1E11BBB658CD}">
      <dsp:nvSpPr>
        <dsp:cNvPr id="0" name=""/>
        <dsp:cNvSpPr/>
      </dsp:nvSpPr>
      <dsp:spPr>
        <a:xfrm>
          <a:off x="98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Дворцовая площадь</a:t>
          </a:r>
          <a:endParaRPr lang="ru-RU" sz="1200" kern="1200" dirty="0"/>
        </a:p>
      </dsp:txBody>
      <dsp:txXfrm>
        <a:off x="98" y="1411356"/>
        <a:ext cx="1311333" cy="1411356"/>
      </dsp:txXfrm>
    </dsp:sp>
    <dsp:sp modelId="{2D9BE31F-DACD-4EEF-A575-13DAADB38F63}">
      <dsp:nvSpPr>
        <dsp:cNvPr id="0" name=""/>
        <dsp:cNvSpPr/>
      </dsp:nvSpPr>
      <dsp:spPr>
        <a:xfrm>
          <a:off x="68287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9937D-CA7C-40D9-8F5D-1542A9FAD7AA}">
      <dsp:nvSpPr>
        <dsp:cNvPr id="0" name=""/>
        <dsp:cNvSpPr/>
      </dsp:nvSpPr>
      <dsp:spPr>
        <a:xfrm>
          <a:off x="1350771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Парк им. Ю.А.Гагарина</a:t>
          </a:r>
          <a:endParaRPr lang="ru-RU" sz="1200" kern="1200" dirty="0"/>
        </a:p>
      </dsp:txBody>
      <dsp:txXfrm>
        <a:off x="1350771" y="1411356"/>
        <a:ext cx="1311333" cy="1411356"/>
      </dsp:txXfrm>
    </dsp:sp>
    <dsp:sp modelId="{891022CA-5015-4C0F-A6E2-196110661F5B}">
      <dsp:nvSpPr>
        <dsp:cNvPr id="0" name=""/>
        <dsp:cNvSpPr/>
      </dsp:nvSpPr>
      <dsp:spPr>
        <a:xfrm>
          <a:off x="1418960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AB68B-0F3A-405A-AEAF-55AAAC548444}">
      <dsp:nvSpPr>
        <dsp:cNvPr id="0" name=""/>
        <dsp:cNvSpPr/>
      </dsp:nvSpPr>
      <dsp:spPr>
        <a:xfrm>
          <a:off x="2701444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Площадка у кинотеатра «Кедр»</a:t>
          </a:r>
          <a:endParaRPr lang="ru-RU" sz="1200" kern="1200" dirty="0"/>
        </a:p>
      </dsp:txBody>
      <dsp:txXfrm>
        <a:off x="2701444" y="1411356"/>
        <a:ext cx="1311333" cy="1411356"/>
      </dsp:txXfrm>
    </dsp:sp>
    <dsp:sp modelId="{DFE92713-0CA0-452B-BF5F-E79945E09653}">
      <dsp:nvSpPr>
        <dsp:cNvPr id="0" name=""/>
        <dsp:cNvSpPr/>
      </dsp:nvSpPr>
      <dsp:spPr>
        <a:xfrm>
          <a:off x="2769634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5FE65-D1EB-48C2-986D-C22B0148FF72}">
      <dsp:nvSpPr>
        <dsp:cNvPr id="0" name=""/>
        <dsp:cNvSpPr/>
      </dsp:nvSpPr>
      <dsp:spPr>
        <a:xfrm>
          <a:off x="4052117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Площадка у ТЦ «Арбат»</a:t>
          </a:r>
          <a:endParaRPr lang="ru-RU" sz="1200" kern="1200" dirty="0"/>
        </a:p>
      </dsp:txBody>
      <dsp:txXfrm>
        <a:off x="4052117" y="1411356"/>
        <a:ext cx="1311333" cy="1411356"/>
      </dsp:txXfrm>
    </dsp:sp>
    <dsp:sp modelId="{F932CA6E-F0D5-49C2-BEA1-59E4F41FFF37}">
      <dsp:nvSpPr>
        <dsp:cNvPr id="0" name=""/>
        <dsp:cNvSpPr/>
      </dsp:nvSpPr>
      <dsp:spPr>
        <a:xfrm>
          <a:off x="4120307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5E021-2EC7-45FD-B819-C6FF1C26860C}">
      <dsp:nvSpPr>
        <dsp:cNvPr id="0" name=""/>
        <dsp:cNvSpPr/>
      </dsp:nvSpPr>
      <dsp:spPr>
        <a:xfrm>
          <a:off x="5402791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Площадка у ТЦ «Седьмой континент»</a:t>
          </a:r>
          <a:endParaRPr lang="ru-RU" sz="1200" kern="1200" dirty="0"/>
        </a:p>
      </dsp:txBody>
      <dsp:txXfrm>
        <a:off x="5402791" y="1411356"/>
        <a:ext cx="1311333" cy="1411356"/>
      </dsp:txXfrm>
    </dsp:sp>
    <dsp:sp modelId="{6BD1F6B1-37E9-40CA-9200-E2C26C9F2E85}">
      <dsp:nvSpPr>
        <dsp:cNvPr id="0" name=""/>
        <dsp:cNvSpPr/>
      </dsp:nvSpPr>
      <dsp:spPr>
        <a:xfrm>
          <a:off x="5470980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FC8A-3547-4DC7-8358-BC99FDAAB759}">
      <dsp:nvSpPr>
        <dsp:cNvPr id="0" name=""/>
        <dsp:cNvSpPr/>
      </dsp:nvSpPr>
      <dsp:spPr>
        <a:xfrm>
          <a:off x="6753464" y="0"/>
          <a:ext cx="1311333" cy="35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Пешеходная дорожка по ул.Воронова (ближе к кафе «Перекресток»)</a:t>
          </a:r>
          <a:endParaRPr lang="ru-RU" sz="1200" kern="1200" dirty="0"/>
        </a:p>
      </dsp:txBody>
      <dsp:txXfrm>
        <a:off x="6753464" y="1411356"/>
        <a:ext cx="1311333" cy="1411356"/>
      </dsp:txXfrm>
    </dsp:sp>
    <dsp:sp modelId="{C36923D9-56DF-4ACF-A16F-152F7D0E65C8}">
      <dsp:nvSpPr>
        <dsp:cNvPr id="0" name=""/>
        <dsp:cNvSpPr/>
      </dsp:nvSpPr>
      <dsp:spPr>
        <a:xfrm>
          <a:off x="6821653" y="211703"/>
          <a:ext cx="1174954" cy="117495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F2949-455B-45F3-ABC0-96E734D2EB5A}">
      <dsp:nvSpPr>
        <dsp:cNvPr id="0" name=""/>
        <dsp:cNvSpPr/>
      </dsp:nvSpPr>
      <dsp:spPr>
        <a:xfrm>
          <a:off x="322595" y="2822713"/>
          <a:ext cx="7419704" cy="5292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ldagorod.ru/" TargetMode="External"/><Relationship Id="rId2" Type="http://schemas.openxmlformats.org/officeDocument/2006/relationships/hyperlink" Target="mailto:burdel72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5472608" cy="59821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СОЦИАЛЬНО – ЭКОЛОГИЧЕСКИЙ ПРОЕКТ</a:t>
            </a: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700808"/>
            <a:ext cx="431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КРЫШЕЧКИ</a:t>
            </a:r>
            <a:endParaRPr lang="ru-RU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708920"/>
            <a:ext cx="6277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ВОЗМОЖНОСТЕЙ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27984" y="6309320"/>
            <a:ext cx="1800200" cy="435496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6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Предлагаемые варианты ЭКО контейнеров для пластиковой тары </a:t>
            </a:r>
            <a:r>
              <a:rPr lang="ru-RU" dirty="0" err="1" smtClean="0"/>
              <a:t>↓</a:t>
            </a:r>
            <a:endParaRPr lang="ru-RU" dirty="0"/>
          </a:p>
        </p:txBody>
      </p:sp>
      <p:pic>
        <p:nvPicPr>
          <p:cNvPr id="12" name="Рисунок 11" descr="5d4a5b6c75c3c231685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040637" cy="2664295"/>
          </a:xfrm>
          <a:prstGeom prst="rect">
            <a:avLst/>
          </a:prstGeom>
        </p:spPr>
      </p:pic>
      <p:pic>
        <p:nvPicPr>
          <p:cNvPr id="16" name="Рисунок 15" descr="72T3HcKdk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739363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221088"/>
            <a:ext cx="739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 бокса для «Крышечек возможностей» для организаций </a:t>
            </a:r>
            <a:r>
              <a:rPr lang="ru-RU" dirty="0" err="1" smtClean="0"/>
              <a:t>↓</a:t>
            </a:r>
            <a:endParaRPr lang="ru-RU" dirty="0"/>
          </a:p>
        </p:txBody>
      </p:sp>
      <p:pic>
        <p:nvPicPr>
          <p:cNvPr id="7" name="Рисунок 6" descr="660_1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797152"/>
            <a:ext cx="1628800" cy="1628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5445224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Дополнительно к проекту →</a:t>
            </a:r>
            <a:endParaRPr lang="ru-RU" sz="1400" dirty="0"/>
          </a:p>
        </p:txBody>
      </p:sp>
      <p:pic>
        <p:nvPicPr>
          <p:cNvPr id="9" name="Рисунок 8" descr="IMG-20200721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797152"/>
            <a:ext cx="1347614" cy="1796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606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Информационные листки к боксу для сбора крышечек </a:t>
            </a:r>
            <a:r>
              <a:rPr lang="ru-RU" dirty="0" err="1" smtClean="0"/>
              <a:t>↓</a:t>
            </a:r>
            <a:endParaRPr lang="ru-RU" dirty="0"/>
          </a:p>
        </p:txBody>
      </p:sp>
      <p:pic>
        <p:nvPicPr>
          <p:cNvPr id="14" name="Рисунок 13" descr="Инфа на ящик крышки2 возможн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618401" cy="4824535"/>
          </a:xfrm>
          <a:prstGeom prst="rect">
            <a:avLst/>
          </a:prstGeom>
        </p:spPr>
      </p:pic>
      <p:pic>
        <p:nvPicPr>
          <p:cNvPr id="15" name="Рисунок 14" descr="Инфа на ящик крышк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361840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8598" y="260648"/>
            <a:ext cx="2814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можно собирать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CAM00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5328592" cy="3996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5157192"/>
            <a:ext cx="782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Также крышки от «</a:t>
            </a:r>
            <a:r>
              <a:rPr lang="ru-RU" dirty="0" err="1" smtClean="0"/>
              <a:t>Имунеле</a:t>
            </a:r>
            <a:r>
              <a:rPr lang="ru-RU" dirty="0" smtClean="0"/>
              <a:t>» и  </a:t>
            </a:r>
            <a:r>
              <a:rPr lang="ru-RU" dirty="0" err="1" smtClean="0"/>
              <a:t>дой-паков</a:t>
            </a:r>
            <a:r>
              <a:rPr lang="ru-RU" dirty="0" smtClean="0"/>
              <a:t> из-под сгущенки и майонеза.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575" y="260648"/>
            <a:ext cx="42386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Финансовая сторона проекта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Проект составил:</a:t>
            </a:r>
            <a:endParaRPr lang="ru-RU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221088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Бурдель</a:t>
            </a:r>
            <a:r>
              <a:rPr lang="ru-RU" dirty="0" smtClean="0"/>
              <a:t> Дмитрий Анатольевич</a:t>
            </a:r>
          </a:p>
          <a:p>
            <a:r>
              <a:rPr lang="ru-RU" dirty="0" smtClean="0"/>
              <a:t>Тел: +7 (904) 176 00 55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burdel72@mail.ru</a:t>
            </a:r>
            <a:endParaRPr lang="en-US" dirty="0" smtClean="0"/>
          </a:p>
          <a:p>
            <a:r>
              <a:rPr lang="ru-RU" dirty="0" smtClean="0"/>
              <a:t>Сайт: </a:t>
            </a:r>
            <a:r>
              <a:rPr lang="en-US" dirty="0" smtClean="0">
                <a:hlinkClick r:id="rId3"/>
              </a:rPr>
              <a:t>http://saldagorod.ru/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196752"/>
            <a:ext cx="810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Предприниматели, желающие принять участие в проекте и оказать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ебольшую финансовую поддержку для изготовления контейнеров</a:t>
            </a:r>
          </a:p>
          <a:p>
            <a:r>
              <a:rPr lang="ru-RU" dirty="0" smtClean="0"/>
              <a:t>на улицы, просьба позвонить по тел: +7(904)1760055 Дмитрий.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2068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Данный проект рассматривает два очень актуальных на сегодня вопроса - это защита окружающей среды и помощь детям-сиротам с особенностями развития.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008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привлечь детей и взрослых к решению экологических и социальных задач. Формирование экологической культуры населения. Показать, что привычный «мусор» является нужным ресурсом. Крышечки - это стартовая точка к раздельному сбору отходов в г. Верхняя Салда.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21297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 проекта: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привлечение внимания общественности и, в частности, преподавателей, школьников, студентов и </a:t>
            </a:r>
            <a:r>
              <a:rPr lang="ru-RU" dirty="0" err="1" smtClean="0"/>
              <a:t>т.д</a:t>
            </a:r>
            <a:r>
              <a:rPr lang="ru-RU" dirty="0" smtClean="0"/>
              <a:t> к социальным и экологическим проблемам, с изготовлением и применением информационных плакатов по разделению ТБО.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установка</a:t>
            </a:r>
            <a:r>
              <a:rPr lang="ru-RU" b="1" dirty="0" smtClean="0"/>
              <a:t> </a:t>
            </a:r>
            <a:r>
              <a:rPr lang="ru-RU" dirty="0" smtClean="0"/>
              <a:t>специальных боксов в школах, </a:t>
            </a:r>
            <a:r>
              <a:rPr lang="ru-RU" dirty="0" err="1" smtClean="0"/>
              <a:t>д</a:t>
            </a:r>
            <a:r>
              <a:rPr lang="ru-RU" dirty="0" smtClean="0"/>
              <a:t>/садах, офисах, магазинах и других доступных местах.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установка специальных социально-экологических АРТ объектов (контейнеров) в 6-ти общественных местах города Верхняя Салда.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404664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620688"/>
          <a:ext cx="799288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62880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Населению пока гораздо удобнее и привычнее выбрасывать все отходы в мусоропровод или выносить в завязанных пакетах на улицу, чем сортировать.  А ведь именно от степени вовлеченности жителей в процесс разделения мусора зависит будущее мусорной проблемы.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8529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b="1" dirty="0" smtClean="0"/>
              <a:t>Раздельно собранные отходы</a:t>
            </a:r>
            <a:r>
              <a:rPr lang="ru-RU" dirty="0" smtClean="0"/>
              <a:t> — это не мусор, это вторичное сырьё, из которого можно получать нужные товары, не увеличивая нагрузку на окружающую среду, а также - большая возможность оказывать социальную помощь и поддержку.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7707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учитывать, что твердые промышленные и бытовые отходы при неправильном захоронении могут являться источником попадания опасных и вредных химических, биологических и биохимических веществ во внешнюю природную экологическую среду. Это вызывает негативное воздействие и угрожает жизни и здоровью всего населения города, а также будущим поколениям, в нашем случае начнём с пластиковых крышек.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281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 этих задач требует объединения усилий всех структур и слоев: населения, органов местного самоуправления, общественных организаций и коммерческих предприятий, а также – использования средств массовой информации, поскольку именно эти средства способны влиять на общественное мнение и изменять его.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Несомненно, что человек, который живет не только днем сегодняшним, но и заботится о будущем своих детей, будет что-то предпринимать, или, как минимум, думать об этом. </a:t>
            </a:r>
          </a:p>
          <a:p>
            <a:endParaRPr lang="ru-RU" dirty="0" smtClean="0"/>
          </a:p>
          <a:p>
            <a:r>
              <a:rPr lang="ru-RU" dirty="0" smtClean="0"/>
              <a:t>Действуя вместе, можно надеяться на победу.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Крышки от пищевой тары </a:t>
            </a:r>
            <a:r>
              <a:rPr lang="ru-RU" dirty="0" smtClean="0"/>
              <a:t>– относятся к </a:t>
            </a:r>
            <a:r>
              <a:rPr lang="en-US" dirty="0" smtClean="0"/>
              <a:t>IV</a:t>
            </a:r>
            <a:r>
              <a:rPr lang="ru-RU" dirty="0" smtClean="0"/>
              <a:t> классу опасности ТБО, с маркировкой пластика </a:t>
            </a:r>
            <a:r>
              <a:rPr lang="en-US" b="1" dirty="0" smtClean="0"/>
              <a:t>2 — HDPE</a:t>
            </a:r>
            <a:r>
              <a:rPr lang="en-US" dirty="0" smtClean="0"/>
              <a:t> </a:t>
            </a:r>
            <a:r>
              <a:rPr lang="en-US" b="1" dirty="0" smtClean="0"/>
              <a:t>(</a:t>
            </a:r>
            <a:r>
              <a:rPr lang="ru-RU" b="1" dirty="0" smtClean="0"/>
              <a:t>ПВД),</a:t>
            </a:r>
            <a:r>
              <a:rPr lang="ru-RU" dirty="0" smtClean="0"/>
              <a:t> они содержат в своём составе ценное сырьё, которое можно использовать в качестве вторичного сырья.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251520" y="836712"/>
          <a:ext cx="8352928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536" y="188640"/>
            <a:ext cx="81369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начинаем именно с крышечек?</a:t>
            </a:r>
            <a:endParaRPr lang="ru-RU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88641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Всё, что требуется от граждан - не выбрасывать пластиковые крышечки от бутылок, ведь это не просто мусор, а ценный и важный ресурс.</a:t>
            </a:r>
          </a:p>
          <a:p>
            <a:endParaRPr lang="ru-RU" dirty="0" smtClean="0"/>
          </a:p>
          <a:p>
            <a:r>
              <a:rPr lang="ru-RU" dirty="0" smtClean="0"/>
              <a:t>От организаторов и органов местного самоуправления требуется информационное оповещение, помощь в приобретении и установке ЭКО контейнеров. В данный момент акция запущена с 15.06.2020 года в интернет пространстве на сайте: </a:t>
            </a:r>
            <a:r>
              <a:rPr lang="en-US" dirty="0" smtClean="0"/>
              <a:t>http://saldagorod.ru/</a:t>
            </a:r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/>
              <a:t>В течение любого периода времени </a:t>
            </a:r>
            <a:r>
              <a:rPr lang="ru-RU" dirty="0" smtClean="0"/>
              <a:t>граждане города организуют мини-пункт приема крышек на своей территории (дом, магазин, офис, детский сад, школа, ВУЗ, подъезд, коллективный сад и везде, где им покажется уместным и руководство отнесется с пониманием). </a:t>
            </a:r>
          </a:p>
          <a:p>
            <a:r>
              <a:rPr lang="ru-RU" dirty="0" smtClean="0"/>
              <a:t>Или приносят  в уже организованные пункты приёма.</a:t>
            </a:r>
          </a:p>
          <a:p>
            <a:r>
              <a:rPr lang="ru-RU" dirty="0" smtClean="0"/>
              <a:t>При наполнении контейнеров требуется позвонить организатору.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Собирать крышки можно в любую ёмкость:</a:t>
            </a:r>
            <a:r>
              <a:rPr lang="ru-RU" dirty="0" smtClean="0"/>
              <a:t> коробка, банка, пятилитровая бутылка.</a:t>
            </a:r>
          </a:p>
          <a:p>
            <a:endParaRPr lang="ru-RU" dirty="0" smtClean="0"/>
          </a:p>
          <a:p>
            <a:r>
              <a:rPr lang="ru-RU" dirty="0" smtClean="0"/>
              <a:t>Контроль за извлечением крышек с общественных пунктов, общим сбором, сортировкой и транспортировкой к месту утилизации полностью возлагается на организатора, телефон: +7 (904)1760055 Дмитрий.</a:t>
            </a:r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32656"/>
            <a:ext cx="53264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Установка специальных ЭКО контейнеров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0872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нашем городе Верхняя Салда можно определить 6 основных общественных мест, на которых предлагается установить ЭКО контейнеры для сбора пластиковых крышечек и дополнительно для пластиковой тары.</a:t>
            </a:r>
          </a:p>
          <a:p>
            <a:r>
              <a:rPr lang="ru-RU" sz="1600" dirty="0" smtClean="0"/>
              <a:t>Предлагаемые примеры общественных мест </a:t>
            </a:r>
            <a:r>
              <a:rPr lang="ru-RU" sz="1600" dirty="0" err="1" smtClean="0"/>
              <a:t>↓</a:t>
            </a:r>
            <a:endParaRPr lang="ru-RU" sz="16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2132856"/>
          <a:ext cx="80648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04248" y="6308725"/>
            <a:ext cx="2339753" cy="436563"/>
          </a:xfrm>
        </p:spPr>
        <p:txBody>
          <a:bodyPr>
            <a:norm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Верхняя Салда 2020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6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Предлагаемые варианты ЭКО контейнеров для сбора </a:t>
            </a:r>
            <a:r>
              <a:rPr lang="ru-RU" dirty="0" err="1" smtClean="0"/>
              <a:t>крышечек↓</a:t>
            </a:r>
            <a:endParaRPr lang="ru-RU" dirty="0"/>
          </a:p>
        </p:txBody>
      </p:sp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2198494" cy="2814073"/>
          </a:xfrm>
          <a:prstGeom prst="rect">
            <a:avLst/>
          </a:prstGeom>
        </p:spPr>
      </p:pic>
      <p:pic>
        <p:nvPicPr>
          <p:cNvPr id="8" name="Рисунок 7" descr="B548woylh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764704"/>
            <a:ext cx="2808312" cy="2808312"/>
          </a:xfrm>
          <a:prstGeom prst="rect">
            <a:avLst/>
          </a:prstGeom>
        </p:spPr>
      </p:pic>
      <p:pic>
        <p:nvPicPr>
          <p:cNvPr id="9" name="Рисунок 8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764704"/>
            <a:ext cx="2667747" cy="2808312"/>
          </a:xfrm>
          <a:prstGeom prst="rect">
            <a:avLst/>
          </a:prstGeom>
        </p:spPr>
      </p:pic>
      <p:pic>
        <p:nvPicPr>
          <p:cNvPr id="13" name="Рисунок 12" descr="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365104"/>
            <a:ext cx="2820658" cy="21129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5616" y="3933056"/>
            <a:ext cx="647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Вариант </a:t>
            </a:r>
            <a:r>
              <a:rPr lang="ru-RU" dirty="0" err="1" smtClean="0"/>
              <a:t>фотошопа</a:t>
            </a:r>
            <a:r>
              <a:rPr lang="ru-RU" dirty="0" smtClean="0"/>
              <a:t> для разделения крышка – бутылка </a:t>
            </a:r>
            <a:r>
              <a:rPr lang="ru-RU" dirty="0" err="1" smtClean="0"/>
              <a:t>↓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493</TotalTime>
  <Words>954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СОЦИАЛЬНО – ЭКОЛОГИЧЕСКИЙ ПРОЕКТ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ЭКОЛОГИЧЕСКИЙ ПРОЕКТ</dc:title>
  <dc:creator>user</dc:creator>
  <cp:lastModifiedBy>Дмитрий Бурдель</cp:lastModifiedBy>
  <cp:revision>60</cp:revision>
  <dcterms:created xsi:type="dcterms:W3CDTF">2020-06-23T04:12:53Z</dcterms:created>
  <dcterms:modified xsi:type="dcterms:W3CDTF">2020-09-17T19:38:32Z</dcterms:modified>
</cp:coreProperties>
</file>