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9" r:id="rId4"/>
    <p:sldId id="260" r:id="rId5"/>
    <p:sldId id="261" r:id="rId6"/>
    <p:sldId id="265" r:id="rId7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704880"/>
            <a:ext cx="109724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935000"/>
            <a:ext cx="10972440" cy="2093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09480" y="4227840"/>
            <a:ext cx="10972440" cy="2093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Century Schoolbook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704880"/>
            <a:ext cx="109724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935000"/>
            <a:ext cx="5354280" cy="2093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6231960" y="1935000"/>
            <a:ext cx="5354280" cy="2093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9480" y="4227840"/>
            <a:ext cx="5354280" cy="2093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231960" y="4227840"/>
            <a:ext cx="5354280" cy="2093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Century Schoolbook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609480" y="704880"/>
            <a:ext cx="109724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609480" y="1935000"/>
            <a:ext cx="3533040" cy="2093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4319640" y="1935000"/>
            <a:ext cx="3533040" cy="2093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body"/>
          </p:nvPr>
        </p:nvSpPr>
        <p:spPr>
          <a:xfrm>
            <a:off x="8029800" y="1935000"/>
            <a:ext cx="3533040" cy="2093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609480" y="4227840"/>
            <a:ext cx="3533040" cy="2093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44" name="PlaceHolder 6"/>
          <p:cNvSpPr>
            <a:spLocks noGrp="1"/>
          </p:cNvSpPr>
          <p:nvPr>
            <p:ph type="body"/>
          </p:nvPr>
        </p:nvSpPr>
        <p:spPr>
          <a:xfrm>
            <a:off x="4319640" y="4227840"/>
            <a:ext cx="3533040" cy="2093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45" name="PlaceHolder 7"/>
          <p:cNvSpPr>
            <a:spLocks noGrp="1"/>
          </p:cNvSpPr>
          <p:nvPr>
            <p:ph type="body"/>
          </p:nvPr>
        </p:nvSpPr>
        <p:spPr>
          <a:xfrm>
            <a:off x="8029800" y="4227840"/>
            <a:ext cx="3533040" cy="2093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Century Schoolbook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9480" y="704880"/>
            <a:ext cx="109724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subTitle"/>
          </p:nvPr>
        </p:nvSpPr>
        <p:spPr>
          <a:xfrm>
            <a:off x="609480" y="1935000"/>
            <a:ext cx="10972440" cy="4389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609480" y="704880"/>
            <a:ext cx="109724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609480" y="1935000"/>
            <a:ext cx="10972440" cy="4389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Century Schoolbook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609480" y="704880"/>
            <a:ext cx="109724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609480" y="1935000"/>
            <a:ext cx="5354280" cy="4389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6231960" y="1935000"/>
            <a:ext cx="5354280" cy="4389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Century Schoolbook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704880"/>
            <a:ext cx="109724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entury Schoolbook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subTitle"/>
          </p:nvPr>
        </p:nvSpPr>
        <p:spPr>
          <a:xfrm>
            <a:off x="609480" y="704880"/>
            <a:ext cx="1097244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704880"/>
            <a:ext cx="109724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935000"/>
            <a:ext cx="5354280" cy="2093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231960" y="1935000"/>
            <a:ext cx="5354280" cy="4389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609480" y="4227840"/>
            <a:ext cx="5354280" cy="2093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Century Schoolbook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704880"/>
            <a:ext cx="109724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subTitle"/>
          </p:nvPr>
        </p:nvSpPr>
        <p:spPr>
          <a:xfrm>
            <a:off x="609480" y="1935000"/>
            <a:ext cx="10972440" cy="4389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704880"/>
            <a:ext cx="109724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935000"/>
            <a:ext cx="5354280" cy="4389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231960" y="1935000"/>
            <a:ext cx="5354280" cy="2093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231960" y="4227840"/>
            <a:ext cx="5354280" cy="2093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Century Schoolbook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704880"/>
            <a:ext cx="109724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09480" y="1935000"/>
            <a:ext cx="5354280" cy="2093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6231960" y="1935000"/>
            <a:ext cx="5354280" cy="2093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609480" y="4227840"/>
            <a:ext cx="10972440" cy="2093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Century Schoolbook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609480" y="704880"/>
            <a:ext cx="109724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609480" y="1935000"/>
            <a:ext cx="10972440" cy="2093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609480" y="4227840"/>
            <a:ext cx="10972440" cy="2093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Century Schoolbook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704880"/>
            <a:ext cx="109724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609480" y="1935000"/>
            <a:ext cx="5354280" cy="2093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6231960" y="1935000"/>
            <a:ext cx="5354280" cy="2093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 type="body"/>
          </p:nvPr>
        </p:nvSpPr>
        <p:spPr>
          <a:xfrm>
            <a:off x="609480" y="4227840"/>
            <a:ext cx="5354280" cy="2093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84" name="PlaceHolder 5"/>
          <p:cNvSpPr>
            <a:spLocks noGrp="1"/>
          </p:cNvSpPr>
          <p:nvPr>
            <p:ph type="body"/>
          </p:nvPr>
        </p:nvSpPr>
        <p:spPr>
          <a:xfrm>
            <a:off x="6231960" y="4227840"/>
            <a:ext cx="5354280" cy="2093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Century Schoolbook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704880"/>
            <a:ext cx="109724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609480" y="1935000"/>
            <a:ext cx="3533040" cy="2093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4319640" y="1935000"/>
            <a:ext cx="3533040" cy="2093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body"/>
          </p:nvPr>
        </p:nvSpPr>
        <p:spPr>
          <a:xfrm>
            <a:off x="8029800" y="1935000"/>
            <a:ext cx="3533040" cy="2093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89" name="PlaceHolder 5"/>
          <p:cNvSpPr>
            <a:spLocks noGrp="1"/>
          </p:cNvSpPr>
          <p:nvPr>
            <p:ph type="body"/>
          </p:nvPr>
        </p:nvSpPr>
        <p:spPr>
          <a:xfrm>
            <a:off x="609480" y="4227840"/>
            <a:ext cx="3533040" cy="2093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90" name="PlaceHolder 6"/>
          <p:cNvSpPr>
            <a:spLocks noGrp="1"/>
          </p:cNvSpPr>
          <p:nvPr>
            <p:ph type="body"/>
          </p:nvPr>
        </p:nvSpPr>
        <p:spPr>
          <a:xfrm>
            <a:off x="4319640" y="4227840"/>
            <a:ext cx="3533040" cy="2093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91" name="PlaceHolder 7"/>
          <p:cNvSpPr>
            <a:spLocks noGrp="1"/>
          </p:cNvSpPr>
          <p:nvPr>
            <p:ph type="body"/>
          </p:nvPr>
        </p:nvSpPr>
        <p:spPr>
          <a:xfrm>
            <a:off x="8029800" y="4227840"/>
            <a:ext cx="3533040" cy="2093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Century Schoolbook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704880"/>
            <a:ext cx="109724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609480" y="1935000"/>
            <a:ext cx="10972440" cy="4389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Century Schoolbook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704880"/>
            <a:ext cx="109724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935000"/>
            <a:ext cx="5354280" cy="4389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935000"/>
            <a:ext cx="5354280" cy="4389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Century Schoolbook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704880"/>
            <a:ext cx="109724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entury Schoolbook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subTitle"/>
          </p:nvPr>
        </p:nvSpPr>
        <p:spPr>
          <a:xfrm>
            <a:off x="609480" y="704880"/>
            <a:ext cx="1097244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704880"/>
            <a:ext cx="109724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935000"/>
            <a:ext cx="5354280" cy="2093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935000"/>
            <a:ext cx="5354280" cy="4389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4227840"/>
            <a:ext cx="5354280" cy="2093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Century Schoolbook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704880"/>
            <a:ext cx="109724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935000"/>
            <a:ext cx="5354280" cy="4389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231960" y="1935000"/>
            <a:ext cx="5354280" cy="2093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6231960" y="4227840"/>
            <a:ext cx="5354280" cy="2093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Century Schoolbook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704880"/>
            <a:ext cx="109724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09480" y="1935000"/>
            <a:ext cx="5354280" cy="2093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231960" y="1935000"/>
            <a:ext cx="5354280" cy="2093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609480" y="4227840"/>
            <a:ext cx="10972440" cy="2093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000000"/>
              </a:solidFill>
              <a:latin typeface="Century Schoolbook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6"/>
          <p:cNvSpPr/>
          <p:nvPr/>
        </p:nvSpPr>
        <p:spPr>
          <a:xfrm>
            <a:off x="-12600" y="-7920"/>
            <a:ext cx="12216960" cy="1041120"/>
          </a:xfrm>
          <a:custGeom>
            <a:avLst/>
            <a:gdLst/>
            <a:ahLst/>
            <a:cxnLst/>
            <a:rect l="l" t="t" r="r" b="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Полилиния 7"/>
          <p:cNvSpPr/>
          <p:nvPr/>
        </p:nvSpPr>
        <p:spPr>
          <a:xfrm>
            <a:off x="5842080" y="-7920"/>
            <a:ext cx="6349680" cy="637920"/>
          </a:xfrm>
          <a:custGeom>
            <a:avLst/>
            <a:gdLst/>
            <a:ahLst/>
            <a:cxnLst/>
            <a:rect l="l" t="t" r="r" b="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" name="Группа 1"/>
          <p:cNvGrpSpPr/>
          <p:nvPr/>
        </p:nvGrpSpPr>
        <p:grpSpPr>
          <a:xfrm>
            <a:off x="-33840" y="-88560"/>
            <a:ext cx="12254760" cy="1230480"/>
            <a:chOff x="-33840" y="-88560"/>
            <a:chExt cx="12254760" cy="1230480"/>
          </a:xfrm>
        </p:grpSpPr>
        <p:sp>
          <p:nvSpPr>
            <p:cNvPr id="3" name="Полилиния 11"/>
            <p:cNvSpPr/>
            <p:nvPr/>
          </p:nvSpPr>
          <p:spPr>
            <a:xfrm rot="21435600">
              <a:off x="-25200" y="202680"/>
              <a:ext cx="12217680" cy="647280"/>
            </a:xfrm>
            <a:custGeom>
              <a:avLst/>
              <a:gdLst/>
              <a:ahLst/>
              <a:cxnLst/>
              <a:rect l="l" t="t" r="r" b="b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" name="Полилиния 12"/>
            <p:cNvSpPr/>
            <p:nvPr/>
          </p:nvSpPr>
          <p:spPr>
            <a:xfrm rot="21435600">
              <a:off x="-19080" y="276120"/>
              <a:ext cx="12234600" cy="528840"/>
            </a:xfrm>
            <a:custGeom>
              <a:avLst/>
              <a:gdLst/>
              <a:ahLst/>
              <a:cxnLst/>
              <a:rect l="l" t="t" r="r" b="b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5" name="PlaceHolder 1"/>
          <p:cNvSpPr>
            <a:spLocks noGrp="1"/>
          </p:cNvSpPr>
          <p:nvPr>
            <p:ph type="dt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fld id="{40F084F8-C4D6-4B02-80FD-0EC99D589FC1}" type="datetime">
              <a:rPr lang="ru-RU" sz="1200" b="0" strike="noStrike" spc="-1">
                <a:solidFill>
                  <a:srgbClr val="035C75"/>
                </a:solidFill>
                <a:latin typeface="Arial"/>
              </a:rPr>
              <a:t>08.11.2023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ftr"/>
          </p:nvPr>
        </p:nvSpPr>
        <p:spPr>
          <a:xfrm>
            <a:off x="3556080" y="6356520"/>
            <a:ext cx="4470120" cy="3646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7" name="PlaceHolder 3"/>
          <p:cNvSpPr>
            <a:spLocks noGrp="1"/>
          </p:cNvSpPr>
          <p:nvPr>
            <p:ph type="sldNum"/>
          </p:nvPr>
        </p:nvSpPr>
        <p:spPr>
          <a:xfrm>
            <a:off x="10566360" y="6356520"/>
            <a:ext cx="1015560" cy="3646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34ECCCB5-A224-4A2B-BD13-A3E6CABEA8AD}" type="slidenum">
              <a:rPr lang="ru-RU" sz="1200" b="0" strike="noStrike" spc="-1">
                <a:solidFill>
                  <a:srgbClr val="045C75"/>
                </a:solidFill>
                <a:latin typeface="Arial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8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Century Schoolbook"/>
              </a:rPr>
              <a:t>Для правки текста заглавия щёлкните мышью</a:t>
            </a:r>
          </a:p>
        </p:txBody>
      </p:sp>
      <p:sp>
        <p:nvSpPr>
          <p:cNvPr id="9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600" b="0" strike="noStrike" spc="-1">
                <a:solidFill>
                  <a:srgbClr val="000000"/>
                </a:solidFill>
                <a:latin typeface="Century Schoolbook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100" b="0" strike="noStrike" spc="-1">
                <a:solidFill>
                  <a:srgbClr val="000000"/>
                </a:solidFill>
                <a:latin typeface="Century Schoolbook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олилиния 6"/>
          <p:cNvSpPr/>
          <p:nvPr/>
        </p:nvSpPr>
        <p:spPr>
          <a:xfrm>
            <a:off x="-12600" y="-7920"/>
            <a:ext cx="12216960" cy="1041120"/>
          </a:xfrm>
          <a:custGeom>
            <a:avLst/>
            <a:gdLst/>
            <a:ahLst/>
            <a:cxnLst/>
            <a:rect l="l" t="t" r="r" b="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Полилиния 7"/>
          <p:cNvSpPr/>
          <p:nvPr/>
        </p:nvSpPr>
        <p:spPr>
          <a:xfrm>
            <a:off x="5842080" y="-7920"/>
            <a:ext cx="6349680" cy="637920"/>
          </a:xfrm>
          <a:custGeom>
            <a:avLst/>
            <a:gdLst/>
            <a:ahLst/>
            <a:cxnLst/>
            <a:rect l="l" t="t" r="r" b="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48" name="Группа 1"/>
          <p:cNvGrpSpPr/>
          <p:nvPr/>
        </p:nvGrpSpPr>
        <p:grpSpPr>
          <a:xfrm>
            <a:off x="-33840" y="-88560"/>
            <a:ext cx="12254760" cy="1230480"/>
            <a:chOff x="-33840" y="-88560"/>
            <a:chExt cx="12254760" cy="1230480"/>
          </a:xfrm>
        </p:grpSpPr>
        <p:sp>
          <p:nvSpPr>
            <p:cNvPr id="49" name="Полилиния 11"/>
            <p:cNvSpPr/>
            <p:nvPr/>
          </p:nvSpPr>
          <p:spPr>
            <a:xfrm rot="21435600">
              <a:off x="-25200" y="202680"/>
              <a:ext cx="12217680" cy="647280"/>
            </a:xfrm>
            <a:custGeom>
              <a:avLst/>
              <a:gdLst/>
              <a:ahLst/>
              <a:cxnLst/>
              <a:rect l="l" t="t" r="r" b="b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" name="Полилиния 12"/>
            <p:cNvSpPr/>
            <p:nvPr/>
          </p:nvSpPr>
          <p:spPr>
            <a:xfrm rot="21435600">
              <a:off x="-19080" y="276120"/>
              <a:ext cx="12234600" cy="528840"/>
            </a:xfrm>
            <a:custGeom>
              <a:avLst/>
              <a:gdLst/>
              <a:ahLst/>
              <a:cxnLst/>
              <a:rect l="l" t="t" r="r" b="b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704880"/>
            <a:ext cx="10972440" cy="1142640"/>
          </a:xfrm>
          <a:prstGeom prst="rect">
            <a:avLst/>
          </a:prstGeom>
        </p:spPr>
        <p:txBody>
          <a:bodyPr lIns="0" rIns="0" bIns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ru-RU" sz="5000" b="0" strike="noStrike" spc="-1">
                <a:solidFill>
                  <a:srgbClr val="04617B"/>
                </a:solidFill>
                <a:latin typeface="Century Schoolbook"/>
              </a:rPr>
              <a:t>Образец заголовка</a:t>
            </a:r>
            <a:endParaRPr lang="ru-RU" sz="50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09480" y="1935000"/>
            <a:ext cx="10972440" cy="438912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72880" indent="-272520">
              <a:lnSpc>
                <a:spcPct val="100000"/>
              </a:lnSpc>
              <a:spcBef>
                <a:spcPts val="519"/>
              </a:spcBef>
              <a:buClr>
                <a:srgbClr val="0BD0D9"/>
              </a:buClr>
              <a:buSzPct val="95000"/>
              <a:buFont typeface="Wingdings 2" charset="2"/>
              <a:buChar char=""/>
            </a:pPr>
            <a:r>
              <a:rPr lang="ru-RU" sz="2600" b="0" strike="noStrike" spc="-1">
                <a:solidFill>
                  <a:srgbClr val="000000"/>
                </a:solidFill>
                <a:latin typeface="Century Schoolbook"/>
              </a:rPr>
              <a:t>Образец текста</a:t>
            </a:r>
          </a:p>
          <a:p>
            <a:pPr marL="639720" lvl="1" indent="-245880">
              <a:lnSpc>
                <a:spcPct val="100000"/>
              </a:lnSpc>
              <a:spcBef>
                <a:spcPts val="479"/>
              </a:spcBef>
              <a:buClr>
                <a:srgbClr val="0F6FC6"/>
              </a:buClr>
              <a:buSzPct val="85000"/>
              <a:buFont typeface="Wingdings 2" charset="2"/>
              <a:buChar char=""/>
            </a:pPr>
            <a:r>
              <a:rPr lang="ru-RU" sz="2400" b="0" strike="noStrike" spc="-1">
                <a:solidFill>
                  <a:srgbClr val="000000"/>
                </a:solidFill>
                <a:latin typeface="Century Schoolbook"/>
              </a:rPr>
              <a:t>Второй уровень</a:t>
            </a:r>
          </a:p>
          <a:p>
            <a:pPr marL="914400" lvl="2" indent="-245880">
              <a:lnSpc>
                <a:spcPct val="100000"/>
              </a:lnSpc>
              <a:spcBef>
                <a:spcPts val="420"/>
              </a:spcBef>
              <a:buClr>
                <a:srgbClr val="009DD9"/>
              </a:buClr>
              <a:buSzPct val="70000"/>
              <a:buFont typeface="Wingdings 2" charset="2"/>
              <a:buChar char=""/>
            </a:pPr>
            <a:r>
              <a:rPr lang="ru-RU" sz="2100" b="0" strike="noStrike" spc="-1">
                <a:solidFill>
                  <a:srgbClr val="000000"/>
                </a:solidFill>
                <a:latin typeface="Century Schoolbook"/>
              </a:rPr>
              <a:t>Третий уровень</a:t>
            </a:r>
          </a:p>
          <a:p>
            <a:pPr marL="1187280" lvl="3" indent="-209160">
              <a:lnSpc>
                <a:spcPct val="100000"/>
              </a:lnSpc>
              <a:spcBef>
                <a:spcPts val="400"/>
              </a:spcBef>
              <a:buClr>
                <a:srgbClr val="0BD0D9"/>
              </a:buClr>
              <a:buSzPct val="65000"/>
              <a:buFont typeface="Wingdings 2" charset="2"/>
              <a:buChar char=""/>
            </a:pP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Четвертый уровень</a:t>
            </a:r>
          </a:p>
          <a:p>
            <a:pPr marL="1461960" lvl="4" indent="-209160">
              <a:lnSpc>
                <a:spcPct val="100000"/>
              </a:lnSpc>
              <a:spcBef>
                <a:spcPts val="400"/>
              </a:spcBef>
              <a:buClr>
                <a:srgbClr val="10CF9B"/>
              </a:buClr>
              <a:buSzPct val="65000"/>
              <a:buFont typeface="Wingdings 2" charset="2"/>
              <a:buChar char=""/>
            </a:pPr>
            <a:r>
              <a:rPr lang="ru-RU" sz="2000" b="0" strike="noStrike" spc="-1">
                <a:solidFill>
                  <a:srgbClr val="000000"/>
                </a:solidFill>
                <a:latin typeface="Century Schoolbook"/>
              </a:rPr>
              <a:t>Пятый уровень</a:t>
            </a:r>
          </a:p>
        </p:txBody>
      </p:sp>
      <p:sp>
        <p:nvSpPr>
          <p:cNvPr id="53" name="PlaceHolder 3"/>
          <p:cNvSpPr>
            <a:spLocks noGrp="1"/>
          </p:cNvSpPr>
          <p:nvPr>
            <p:ph type="dt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fld id="{FE7B7CDC-27FA-4903-A598-3643A32532A6}" type="datetime">
              <a:rPr lang="ru-RU" sz="1200" b="0" strike="noStrike" spc="-1">
                <a:solidFill>
                  <a:srgbClr val="035C75"/>
                </a:solidFill>
                <a:latin typeface="Arial"/>
              </a:rPr>
              <a:t>08.11.2023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ftr"/>
          </p:nvPr>
        </p:nvSpPr>
        <p:spPr>
          <a:xfrm>
            <a:off x="3556080" y="6356520"/>
            <a:ext cx="4470120" cy="3646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55" name="PlaceHolder 5"/>
          <p:cNvSpPr>
            <a:spLocks noGrp="1"/>
          </p:cNvSpPr>
          <p:nvPr>
            <p:ph type="sldNum"/>
          </p:nvPr>
        </p:nvSpPr>
        <p:spPr>
          <a:xfrm>
            <a:off x="10566360" y="6356520"/>
            <a:ext cx="1015560" cy="3646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0E55C677-572C-4154-9921-44927BB7C8CF}" type="slidenum">
              <a:rPr lang="ru-RU" sz="1200" b="0" strike="noStrike" spc="-1">
                <a:solidFill>
                  <a:srgbClr val="045C75"/>
                </a:solidFill>
                <a:latin typeface="Arial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g"/><Relationship Id="rId4" Type="http://schemas.openxmlformats.org/officeDocument/2006/relationships/image" Target="../media/image11.jpeg"/><Relationship Id="rId9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Прямоугольник 1"/>
          <p:cNvSpPr/>
          <p:nvPr/>
        </p:nvSpPr>
        <p:spPr>
          <a:xfrm>
            <a:off x="535708" y="2349359"/>
            <a:ext cx="11259127" cy="10757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 dirty="0" smtClean="0">
                <a:solidFill>
                  <a:srgbClr val="000000"/>
                </a:solidFill>
                <a:latin typeface="Calibri"/>
              </a:rPr>
              <a:t>Итоги работы отдела культуры, спорта и работы с молодежью Администрации Ремонтненского района  за 2023 год  </a:t>
            </a:r>
            <a:endParaRPr lang="ru-RU" sz="3200" b="0" strike="noStrike" spc="-1" dirty="0">
              <a:latin typeface="XO Orie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7" y="0"/>
            <a:ext cx="1963202" cy="19645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Объект 2"/>
          <p:cNvSpPr/>
          <p:nvPr/>
        </p:nvSpPr>
        <p:spPr>
          <a:xfrm>
            <a:off x="289011" y="858982"/>
            <a:ext cx="5853171" cy="4590473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  <a:tabLst>
                <a:tab pos="0" algn="l"/>
              </a:tabLst>
            </a:pPr>
            <a:r>
              <a:rPr lang="ru-RU" sz="1200" spc="-1" dirty="0" smtClean="0">
                <a:latin typeface="XO Oriel"/>
              </a:rPr>
              <a:t/>
            </a:r>
            <a:br>
              <a:rPr lang="ru-RU" sz="1200" spc="-1" dirty="0" smtClean="0">
                <a:latin typeface="XO Oriel"/>
              </a:rPr>
            </a:br>
            <a:endParaRPr lang="ru-RU" sz="1200" spc="-1" dirty="0" smtClean="0">
              <a:latin typeface="XO Oriel"/>
            </a:endParaRPr>
          </a:p>
          <a:p>
            <a:pPr>
              <a:lnSpc>
                <a:spcPct val="100000"/>
              </a:lnSpc>
            </a:pPr>
            <a:endParaRPr lang="ru-RU" sz="1500" b="0" strike="noStrike" spc="-1" dirty="0">
              <a:latin typeface="XO Oriel"/>
            </a:endParaRPr>
          </a:p>
        </p:txBody>
      </p:sp>
      <p:sp>
        <p:nvSpPr>
          <p:cNvPr id="97" name="Заголовок 1"/>
          <p:cNvSpPr txBox="1"/>
          <p:nvPr/>
        </p:nvSpPr>
        <p:spPr>
          <a:xfrm>
            <a:off x="637310" y="409254"/>
            <a:ext cx="10702744" cy="629588"/>
          </a:xfrm>
          <a:prstGeom prst="rect">
            <a:avLst/>
          </a:prstGeom>
          <a:noFill/>
          <a:ln w="0">
            <a:noFill/>
          </a:ln>
        </p:spPr>
        <p:txBody>
          <a:bodyPr l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i="1" strike="noStrike" spc="-1" dirty="0">
                <a:solidFill>
                  <a:srgbClr val="FF0000"/>
                </a:solidFill>
                <a:latin typeface="Century Schoolbook"/>
              </a:rPr>
              <a:t>ФОРМИРОВАНИЕ ЗДОРОВОГО ОБРАЗА В МОЛОДЕЖНОЙ СРЕДЕ</a:t>
            </a:r>
            <a:endParaRPr lang="ru-RU" sz="3200" b="0" strike="noStrike" spc="-1" dirty="0">
              <a:solidFill>
                <a:srgbClr val="000000"/>
              </a:solidFill>
              <a:latin typeface="Century Schoolbook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260" y="4598772"/>
            <a:ext cx="2544199" cy="23787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316" y="646545"/>
            <a:ext cx="3945491" cy="35772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35"/>
          <a:stretch/>
        </p:blipFill>
        <p:spPr>
          <a:xfrm>
            <a:off x="-55845" y="4633374"/>
            <a:ext cx="2444690" cy="23095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29309" y="1038842"/>
            <a:ext cx="850072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 течение 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отчетного периода 2023 года работа по 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пропаганде 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здорового образа жизни, профилактике безнадзорности и правонарушений среди несовершеннолетних, профилактике экстремизма, межнациональных разногласий направлена на организацию деятельности, альтернативной наркотикам было проведено 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17 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мероприятий в которых приняло участие около 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1850 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человек.</a:t>
            </a:r>
            <a:endParaRPr lang="ru-RU" sz="2800" b="1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328" y="4523897"/>
            <a:ext cx="2487857" cy="24190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790" y="4506409"/>
            <a:ext cx="2487857" cy="23984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647" y="4458527"/>
            <a:ext cx="2458160" cy="24844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Заголовок 1"/>
          <p:cNvSpPr txBox="1"/>
          <p:nvPr/>
        </p:nvSpPr>
        <p:spPr>
          <a:xfrm>
            <a:off x="-858982" y="250936"/>
            <a:ext cx="11540222" cy="762480"/>
          </a:xfrm>
          <a:prstGeom prst="rect">
            <a:avLst/>
          </a:prstGeom>
          <a:noFill/>
          <a:ln w="0">
            <a:noFill/>
          </a:ln>
        </p:spPr>
        <p:txBody>
          <a:bodyPr l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i="1" strike="noStrike" spc="-1" dirty="0">
                <a:solidFill>
                  <a:srgbClr val="FF0000"/>
                </a:solidFill>
                <a:latin typeface="Times New Roman"/>
              </a:rPr>
              <a:t>ГРАЖДАНСКО-ПАТРИОТИЧЕСКОЕ И ДУХОВНО-НРАВСТВЕННОЕ ВОСПИТАНИЕ МОЛОДЕЖИ</a:t>
            </a:r>
            <a:endParaRPr lang="ru-RU" sz="3200" b="0" strike="noStrike" spc="-1" dirty="0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101" name="Заголовок 1"/>
          <p:cNvSpPr/>
          <p:nvPr/>
        </p:nvSpPr>
        <p:spPr>
          <a:xfrm>
            <a:off x="103904" y="1031665"/>
            <a:ext cx="9427569" cy="4271189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000" b="1" i="1" spc="-1" dirty="0" smtClean="0">
                <a:solidFill>
                  <a:srgbClr val="000000"/>
                </a:solidFill>
                <a:latin typeface="Times New Roman"/>
              </a:rPr>
              <a:t>Реализовано </a:t>
            </a:r>
            <a:r>
              <a:rPr lang="ru-RU" sz="3000" b="1" i="1" spc="-1" dirty="0" smtClean="0">
                <a:solidFill>
                  <a:srgbClr val="000000"/>
                </a:solidFill>
                <a:latin typeface="Times New Roman"/>
              </a:rPr>
              <a:t>24</a:t>
            </a:r>
            <a:r>
              <a:rPr lang="ru-RU" sz="3000" b="1" i="1" spc="-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3000" b="1" i="1" spc="-1" dirty="0" smtClean="0">
                <a:solidFill>
                  <a:srgbClr val="000000"/>
                </a:solidFill>
                <a:latin typeface="Times New Roman"/>
              </a:rPr>
              <a:t>патриотических акций, мероприятий, конкурсов  направленных на сохранение исторической памяти, </a:t>
            </a:r>
          </a:p>
          <a:p>
            <a:pPr>
              <a:lnSpc>
                <a:spcPct val="100000"/>
              </a:lnSpc>
            </a:pPr>
            <a:r>
              <a:rPr lang="ru-RU" sz="3000" b="1" i="1" spc="-1" dirty="0" smtClean="0">
                <a:solidFill>
                  <a:srgbClr val="000000"/>
                </a:solidFill>
                <a:latin typeface="Times New Roman"/>
              </a:rPr>
              <a:t>военно-патриотическое и </a:t>
            </a:r>
          </a:p>
          <a:p>
            <a:pPr>
              <a:lnSpc>
                <a:spcPct val="100000"/>
              </a:lnSpc>
            </a:pPr>
            <a:r>
              <a:rPr lang="ru-RU" sz="3000" b="1" i="1" spc="-1" dirty="0" smtClean="0">
                <a:solidFill>
                  <a:srgbClr val="000000"/>
                </a:solidFill>
                <a:latin typeface="Times New Roman"/>
              </a:rPr>
              <a:t>гражданско-патриотическое </a:t>
            </a:r>
          </a:p>
          <a:p>
            <a:pPr>
              <a:lnSpc>
                <a:spcPct val="100000"/>
              </a:lnSpc>
            </a:pPr>
            <a:r>
              <a:rPr lang="ru-RU" sz="3000" b="1" i="1" spc="-1" dirty="0" smtClean="0">
                <a:solidFill>
                  <a:srgbClr val="000000"/>
                </a:solidFill>
                <a:latin typeface="Times New Roman"/>
              </a:rPr>
              <a:t>воспитание молодежи, </a:t>
            </a:r>
          </a:p>
          <a:p>
            <a:pPr>
              <a:lnSpc>
                <a:spcPct val="100000"/>
              </a:lnSpc>
            </a:pPr>
            <a:r>
              <a:rPr lang="ru-RU" sz="3000" b="1" i="1" spc="-1" dirty="0" smtClean="0">
                <a:solidFill>
                  <a:srgbClr val="000000"/>
                </a:solidFill>
                <a:latin typeface="Times New Roman"/>
              </a:rPr>
              <a:t>с общим охватом  </a:t>
            </a:r>
            <a:r>
              <a:rPr lang="ru-RU" sz="3000" b="1" i="1" spc="-1" dirty="0" smtClean="0">
                <a:solidFill>
                  <a:srgbClr val="000000"/>
                </a:solidFill>
                <a:latin typeface="Times New Roman"/>
              </a:rPr>
              <a:t>1730 </a:t>
            </a:r>
            <a:r>
              <a:rPr lang="ru-RU" sz="3000" b="1" i="1" spc="-1" dirty="0" smtClean="0">
                <a:solidFill>
                  <a:srgbClr val="000000"/>
                </a:solidFill>
                <a:latin typeface="Times New Roman"/>
              </a:rPr>
              <a:t>человек.</a:t>
            </a:r>
            <a:endParaRPr lang="ru-RU" sz="3000" b="1" i="1" strike="noStrike" spc="-1" dirty="0" smtClean="0">
              <a:solidFill>
                <a:srgbClr val="000000"/>
              </a:solidFill>
              <a:latin typeface="Times New Roman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ru-RU" sz="1200" b="1" spc="-1" dirty="0">
              <a:solidFill>
                <a:srgbClr val="000000"/>
              </a:solidFill>
              <a:latin typeface="Times New Roman"/>
            </a:endParaRP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endParaRPr lang="ru-RU" sz="1200" b="1" dirty="0" smtClean="0"/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endParaRPr lang="ru-RU" sz="1200" dirty="0" smtClean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ru-RU" sz="1200" b="1" strike="noStrike" spc="-1" dirty="0" smtClean="0">
              <a:solidFill>
                <a:srgbClr val="000000"/>
              </a:solidFill>
              <a:latin typeface="Times New Roman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ru-RU" sz="1200" b="1" strike="noStrike" spc="-1" dirty="0" smtClean="0">
              <a:solidFill>
                <a:srgbClr val="000000"/>
              </a:solidFill>
              <a:latin typeface="Times New Roman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ru-RU" sz="1200" b="0" strike="noStrike" spc="-1" dirty="0">
              <a:latin typeface="XO Oriel"/>
            </a:endParaRPr>
          </a:p>
        </p:txBody>
      </p:sp>
      <p:sp>
        <p:nvSpPr>
          <p:cNvPr id="102" name="Заголовок 1"/>
          <p:cNvSpPr/>
          <p:nvPr/>
        </p:nvSpPr>
        <p:spPr>
          <a:xfrm>
            <a:off x="8163000" y="6273720"/>
            <a:ext cx="3273120" cy="67140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68" y="4930365"/>
            <a:ext cx="2083100" cy="20340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1" t="31039" r="8059"/>
          <a:stretch/>
        </p:blipFill>
        <p:spPr>
          <a:xfrm>
            <a:off x="2154294" y="4930365"/>
            <a:ext cx="2112919" cy="20670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941" y="3053642"/>
            <a:ext cx="2232320" cy="21768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072" y="4904533"/>
            <a:ext cx="2161963" cy="20405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902" y="4904533"/>
            <a:ext cx="1928260" cy="2031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096" y="4939009"/>
            <a:ext cx="2076005" cy="20167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663" y="4955351"/>
            <a:ext cx="2216396" cy="20003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0" t="2188" r="22594" b="-2188"/>
          <a:stretch/>
        </p:blipFill>
        <p:spPr>
          <a:xfrm>
            <a:off x="8874050" y="298958"/>
            <a:ext cx="3191129" cy="30461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-1022" b="18692"/>
          <a:stretch/>
        </p:blipFill>
        <p:spPr>
          <a:xfrm>
            <a:off x="5466764" y="1793105"/>
            <a:ext cx="3687604" cy="32765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Заголовок 1"/>
          <p:cNvSpPr/>
          <p:nvPr/>
        </p:nvSpPr>
        <p:spPr>
          <a:xfrm>
            <a:off x="168066" y="1193411"/>
            <a:ext cx="6445170" cy="4025134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ru-RU" b="1" spc="-1" dirty="0" smtClean="0">
              <a:solidFill>
                <a:srgbClr val="000000"/>
              </a:solidFill>
              <a:latin typeface="Century Schoolbook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ru-RU" sz="1800" b="0" strike="noStrike" spc="-1" dirty="0">
              <a:latin typeface="XO Oriel"/>
            </a:endParaRPr>
          </a:p>
        </p:txBody>
      </p:sp>
      <p:sp>
        <p:nvSpPr>
          <p:cNvPr id="119" name="Заголовок 1"/>
          <p:cNvSpPr/>
          <p:nvPr/>
        </p:nvSpPr>
        <p:spPr>
          <a:xfrm>
            <a:off x="54183" y="-10441"/>
            <a:ext cx="8914497" cy="1033345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i="1" strike="noStrike" spc="-1" dirty="0" smtClean="0">
                <a:solidFill>
                  <a:srgbClr val="FF0000"/>
                </a:solidFill>
                <a:latin typeface="Times New Roman"/>
              </a:rPr>
              <a:t>РАЗВИТИЕ ВОЛОНТЕРСТВА НА ТЕРРИТОРИИ РЕМОНТНЕНСКОГО РАЙОНА </a:t>
            </a:r>
            <a:endParaRPr lang="ru-RU" sz="3200" b="0" strike="noStrike" spc="-1" dirty="0">
              <a:latin typeface="XO Oriel"/>
            </a:endParaRPr>
          </a:p>
        </p:txBody>
      </p:sp>
      <p:sp>
        <p:nvSpPr>
          <p:cNvPr id="120" name="Заголовок 1"/>
          <p:cNvSpPr/>
          <p:nvPr/>
        </p:nvSpPr>
        <p:spPr>
          <a:xfrm>
            <a:off x="7744680" y="3421080"/>
            <a:ext cx="2448000" cy="2973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822" y="4765548"/>
            <a:ext cx="2152140" cy="21367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61" y="4812270"/>
            <a:ext cx="2152140" cy="21414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220" y="2322391"/>
            <a:ext cx="2137659" cy="22424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666" y="4837972"/>
            <a:ext cx="2169206" cy="20900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009" y="4644568"/>
            <a:ext cx="2218671" cy="21612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80" y="4622283"/>
            <a:ext cx="2198205" cy="22357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80" y="64655"/>
            <a:ext cx="2156412" cy="2222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77" y="861119"/>
            <a:ext cx="1982866" cy="190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255" y="4739979"/>
            <a:ext cx="2207922" cy="21879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196" y="1993064"/>
            <a:ext cx="2938179" cy="28801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68067" y="1454353"/>
            <a:ext cx="61773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effectLst/>
                <a:latin typeface="Arial" panose="020B0604020202020204" pitchFamily="34" charset="0"/>
              </a:rPr>
              <a:t>В рамках  развития добровольчества на территории Ремонтненского района реализованы </a:t>
            </a:r>
            <a:r>
              <a:rPr lang="ru-RU" sz="2400" b="1" i="1" dirty="0" smtClean="0">
                <a:effectLst/>
                <a:latin typeface="Arial" panose="020B0604020202020204" pitchFamily="34" charset="0"/>
              </a:rPr>
              <a:t>14 </a:t>
            </a:r>
            <a:r>
              <a:rPr lang="ru-RU" sz="2400" b="1" i="1" dirty="0" smtClean="0">
                <a:effectLst/>
                <a:latin typeface="Arial" panose="020B0604020202020204" pitchFamily="34" charset="0"/>
              </a:rPr>
              <a:t>мероприятий  в которых приняло </a:t>
            </a:r>
            <a:r>
              <a:rPr lang="ru-RU" sz="2400" b="1" i="1" dirty="0" smtClean="0">
                <a:effectLst/>
                <a:latin typeface="Arial" panose="020B0604020202020204" pitchFamily="34" charset="0"/>
              </a:rPr>
              <a:t>участие 1151 </a:t>
            </a:r>
            <a:r>
              <a:rPr lang="ru-RU" sz="2400" b="1" i="1" dirty="0" smtClean="0">
                <a:effectLst/>
                <a:latin typeface="Arial" panose="020B0604020202020204" pitchFamily="34" charset="0"/>
              </a:rPr>
              <a:t>человек.</a:t>
            </a:r>
          </a:p>
          <a:p>
            <a:endParaRPr lang="ru-RU" sz="2400" b="1" i="1" dirty="0">
              <a:solidFill>
                <a:srgbClr val="FF0000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369" y="2882742"/>
            <a:ext cx="2165544" cy="21561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714" y="2876218"/>
            <a:ext cx="2184158" cy="21399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87" y="3205978"/>
            <a:ext cx="2010766" cy="1751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9816" y="4241"/>
            <a:ext cx="10972440" cy="1142640"/>
          </a:xfrm>
        </p:spPr>
        <p:txBody>
          <a:bodyPr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Молодежный проект</a:t>
            </a:r>
            <a:br>
              <a:rPr lang="ru-RU" sz="3200" b="1" i="1" dirty="0" smtClean="0">
                <a:solidFill>
                  <a:srgbClr val="FF0000"/>
                </a:solidFill>
              </a:rPr>
            </a:br>
            <a:r>
              <a:rPr lang="ru-RU" sz="3200" b="1" i="1" dirty="0" smtClean="0">
                <a:solidFill>
                  <a:srgbClr val="FF0000"/>
                </a:solidFill>
              </a:rPr>
              <a:t> </a:t>
            </a:r>
            <a:r>
              <a:rPr lang="ru-RU" sz="3200" b="1" i="1" dirty="0">
                <a:solidFill>
                  <a:srgbClr val="FF0000"/>
                </a:solidFill>
              </a:rPr>
              <a:t>«Маршруты истории по родному краю»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75" y="1231517"/>
            <a:ext cx="5087513" cy="22893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9459" y="1231517"/>
            <a:ext cx="2528431" cy="56187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7" y="3951778"/>
            <a:ext cx="5206231" cy="23428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1660" y="1231517"/>
            <a:ext cx="3537527" cy="2317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4200" y="3951778"/>
            <a:ext cx="3612445" cy="234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149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1044</TotalTime>
  <Words>133</Words>
  <Application>Microsoft Office PowerPoint</Application>
  <PresentationFormat>Широкоэкранный</PresentationFormat>
  <Paragraphs>17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Arial</vt:lpstr>
      <vt:lpstr>Calibri</vt:lpstr>
      <vt:lpstr>Century Schoolbook</vt:lpstr>
      <vt:lpstr>DejaVu Sans</vt:lpstr>
      <vt:lpstr>Symbol</vt:lpstr>
      <vt:lpstr>Times New Roman</vt:lpstr>
      <vt:lpstr>Wingdings</vt:lpstr>
      <vt:lpstr>Wingdings 2</vt:lpstr>
      <vt:lpstr>XO Oriel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Молодежный проект  «Маршруты истории по родному краю»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Заголовок. цвет и шрифт соблюдать !!!</dc:title>
  <dc:subject/>
  <dc:creator>User</dc:creator>
  <dc:description/>
  <cp:lastModifiedBy>User</cp:lastModifiedBy>
  <cp:revision>77</cp:revision>
  <dcterms:created xsi:type="dcterms:W3CDTF">2021-02-02T08:48:09Z</dcterms:created>
  <dcterms:modified xsi:type="dcterms:W3CDTF">2023-11-08T12:52:39Z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Широкоэкранный</vt:lpwstr>
  </property>
  <property fmtid="{D5CDD505-2E9C-101B-9397-08002B2CF9AE}" pid="3" name="Slides">
    <vt:i4>9</vt:i4>
  </property>
</Properties>
</file>