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7" r:id="rId2"/>
  </p:sldIdLst>
  <p:sldSz cx="6858000" cy="9144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7" d="100"/>
          <a:sy n="67" d="100"/>
        </p:scale>
        <p:origin x="2414" y="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496484"/>
            <a:ext cx="5829300" cy="31834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4802717"/>
            <a:ext cx="5143500" cy="2207683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3A0A61-3E8B-402D-B54F-E8C07D277BD9}" type="datetimeFigureOut">
              <a:rPr lang="ru-RU" smtClean="0"/>
              <a:t>28.05.2021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03BC86-891A-4325-81BC-D47A73A4D50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501850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3A0A61-3E8B-402D-B54F-E8C07D277BD9}" type="datetimeFigureOut">
              <a:rPr lang="ru-RU" smtClean="0"/>
              <a:t>28.05.2021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03BC86-891A-4325-81BC-D47A73A4D50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898372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279653"/>
            <a:ext cx="5915025" cy="3803649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119286"/>
            <a:ext cx="5915025" cy="200024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3A0A61-3E8B-402D-B54F-E8C07D277BD9}" type="datetimeFigureOut">
              <a:rPr lang="ru-RU" smtClean="0"/>
              <a:t>28.05.2021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03BC86-891A-4325-81BC-D47A73A4D50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41765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434167"/>
            <a:ext cx="2914650" cy="5801784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434167"/>
            <a:ext cx="2914650" cy="5801784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3A0A61-3E8B-402D-B54F-E8C07D277BD9}" type="datetimeFigureOut">
              <a:rPr lang="ru-RU" smtClean="0"/>
              <a:t>28.05.2021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03BC86-891A-4325-81BC-D47A73A4D50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649172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86836"/>
            <a:ext cx="5915025" cy="176741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241551"/>
            <a:ext cx="2901255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340100"/>
            <a:ext cx="2901255" cy="4912784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241551"/>
            <a:ext cx="2915543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340100"/>
            <a:ext cx="2915543" cy="4912784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3A0A61-3E8B-402D-B54F-E8C07D277BD9}" type="datetimeFigureOut">
              <a:rPr lang="ru-RU" smtClean="0"/>
              <a:t>28.05.2021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03BC86-891A-4325-81BC-D47A73A4D50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628807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3A0A61-3E8B-402D-B54F-E8C07D277BD9}" type="datetimeFigureOut">
              <a:rPr lang="ru-RU" smtClean="0"/>
              <a:t>28.05.2021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03BC86-891A-4325-81BC-D47A73A4D50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789835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3A0A61-3E8B-402D-B54F-E8C07D277BD9}" type="datetimeFigureOut">
              <a:rPr lang="ru-RU" smtClean="0"/>
              <a:t>28.05.2021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03BC86-891A-4325-81BC-D47A73A4D50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298737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316569"/>
            <a:ext cx="3471863" cy="6498167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3A0A61-3E8B-402D-B54F-E8C07D277BD9}" type="datetimeFigureOut">
              <a:rPr lang="ru-RU" smtClean="0"/>
              <a:t>28.05.2021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03BC86-891A-4325-81BC-D47A73A4D50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770655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316569"/>
            <a:ext cx="3471863" cy="6498167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3A0A61-3E8B-402D-B54F-E8C07D277BD9}" type="datetimeFigureOut">
              <a:rPr lang="ru-RU" smtClean="0"/>
              <a:t>28.05.2021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03BC86-891A-4325-81BC-D47A73A4D50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451647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3A0A61-3E8B-402D-B54F-E8C07D277BD9}" type="datetimeFigureOut">
              <a:rPr lang="ru-RU" smtClean="0"/>
              <a:t>28.05.2021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03BC86-891A-4325-81BC-D47A73A4D50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873167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486834"/>
            <a:ext cx="1478756" cy="7749117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486834"/>
            <a:ext cx="4350544" cy="774911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3A0A61-3E8B-402D-B54F-E8C07D277BD9}" type="datetimeFigureOut">
              <a:rPr lang="ru-RU" smtClean="0"/>
              <a:t>28.05.2021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03BC86-891A-4325-81BC-D47A73A4D50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736012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3A0A61-3E8B-402D-B54F-E8C07D277BD9}" type="datetimeFigureOut">
              <a:rPr lang="ru-RU" smtClean="0"/>
              <a:t>28.05.2021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03BC86-891A-4325-81BC-D47A73A4D50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476552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openxmlformats.org/officeDocument/2006/relationships/image" Target="../media/image5.png"/><Relationship Id="rId12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11" Type="http://schemas.openxmlformats.org/officeDocument/2006/relationships/image" Target="../media/image8.png"/><Relationship Id="rId5" Type="http://schemas.openxmlformats.org/officeDocument/2006/relationships/image" Target="../media/image3.png"/><Relationship Id="rId10" Type="http://schemas.openxmlformats.org/officeDocument/2006/relationships/image" Target="../media/image7.png"/><Relationship Id="rId4" Type="http://schemas.openxmlformats.org/officeDocument/2006/relationships/image" Target="../media/image2.png"/><Relationship Id="rId9" Type="http://schemas.microsoft.com/office/2007/relationships/hdphoto" Target="../media/hdphoto2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rcRect r="57740"/>
          <a:stretch/>
        </p:blipFill>
        <p:spPr>
          <a:xfrm>
            <a:off x="0" y="-1"/>
            <a:ext cx="6869723" cy="9144002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5862" y="4572000"/>
            <a:ext cx="2566638" cy="4791871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5"/>
          <a:srcRect b="16332"/>
          <a:stretch/>
        </p:blipFill>
        <p:spPr>
          <a:xfrm>
            <a:off x="-5862" y="5127336"/>
            <a:ext cx="2566638" cy="4009293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41593" y="5132485"/>
            <a:ext cx="2566638" cy="4011516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77674" y="5125113"/>
            <a:ext cx="2566638" cy="4011516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02369" y="5132485"/>
            <a:ext cx="2566638" cy="4011516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 rotWithShape="1">
          <a:blip r:embed="rId7"/>
          <a:srcRect r="40072"/>
          <a:stretch/>
        </p:blipFill>
        <p:spPr>
          <a:xfrm>
            <a:off x="5319884" y="5132485"/>
            <a:ext cx="1538116" cy="4011516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0" b="100000" l="0" r="100000"/>
                    </a14:imgEffect>
                  </a14:imgLayer>
                </a14:imgProps>
              </a:ext>
            </a:extLst>
          </a:blip>
          <a:srcRect l="13162" t="15660" r="6251"/>
          <a:stretch/>
        </p:blipFill>
        <p:spPr>
          <a:xfrm>
            <a:off x="0" y="4572075"/>
            <a:ext cx="6869722" cy="4791796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589995" y="108212"/>
            <a:ext cx="1194961" cy="1372179"/>
          </a:xfrm>
          <a:prstGeom prst="rect">
            <a:avLst/>
          </a:prstGeom>
        </p:spPr>
      </p:pic>
      <p:sp>
        <p:nvSpPr>
          <p:cNvPr id="16" name="Прямоугольник 15"/>
          <p:cNvSpPr/>
          <p:nvPr/>
        </p:nvSpPr>
        <p:spPr>
          <a:xfrm>
            <a:off x="1034780" y="3195563"/>
            <a:ext cx="5054162" cy="2308324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ru-RU" b="1" dirty="0" smtClean="0">
                <a:ln/>
              </a:rPr>
              <a:t>за организацию и проведение мероприятий </a:t>
            </a:r>
          </a:p>
          <a:p>
            <a:pPr algn="ctr"/>
            <a:r>
              <a:rPr lang="ru-RU" b="1" dirty="0" smtClean="0">
                <a:ln/>
              </a:rPr>
              <a:t>в рамках муниципального социального проекта</a:t>
            </a:r>
          </a:p>
          <a:p>
            <a:pPr algn="ctr"/>
            <a:r>
              <a:rPr lang="ru-RU" b="1" dirty="0" smtClean="0">
                <a:ln/>
              </a:rPr>
              <a:t>«Цветы к обелиску» </a:t>
            </a:r>
          </a:p>
          <a:p>
            <a:pPr algn="ctr"/>
            <a:r>
              <a:rPr lang="ru-RU" b="1" dirty="0" smtClean="0">
                <a:ln/>
              </a:rPr>
              <a:t>Всероссийского общественного движения «Волонтеры Победы»,</a:t>
            </a:r>
          </a:p>
          <a:p>
            <a:pPr algn="ctr"/>
            <a:r>
              <a:rPr lang="ru-RU" b="1" dirty="0" smtClean="0">
                <a:ln/>
              </a:rPr>
              <a:t>посвященного празднованию</a:t>
            </a:r>
          </a:p>
          <a:p>
            <a:pPr algn="ctr"/>
            <a:r>
              <a:rPr lang="ru-RU" b="1" dirty="0" smtClean="0">
                <a:ln/>
              </a:rPr>
              <a:t>76-ой годовщины Победы в Великой Отечественной войне 1941 – 1945 годов</a:t>
            </a:r>
            <a:endParaRPr lang="ru-RU" b="1" dirty="0">
              <a:ln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191126" y="194138"/>
            <a:ext cx="5599284" cy="1200329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ru-RU" b="1" dirty="0" smtClean="0">
                <a:ln/>
              </a:rPr>
              <a:t>Координационный центр развития добровольчества Бугульминского муниципального района</a:t>
            </a:r>
          </a:p>
          <a:p>
            <a:pPr algn="ctr"/>
            <a:r>
              <a:rPr lang="ru-RU" b="1" dirty="0" smtClean="0">
                <a:ln/>
              </a:rPr>
              <a:t>Бугульминское отделение ТРО ВОД </a:t>
            </a:r>
          </a:p>
          <a:p>
            <a:pPr algn="ctr"/>
            <a:r>
              <a:rPr lang="ru-RU" b="1" dirty="0" smtClean="0">
                <a:ln/>
              </a:rPr>
              <a:t>«Волонтеры Победы»</a:t>
            </a:r>
            <a:endParaRPr lang="ru-RU" b="1" dirty="0">
              <a:ln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1199300" y="5736813"/>
            <a:ext cx="5303100" cy="369332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r>
              <a:rPr lang="ru-RU" b="1" dirty="0" smtClean="0">
                <a:ln/>
              </a:rPr>
              <a:t>Руководитель                                              </a:t>
            </a:r>
            <a:r>
              <a:rPr lang="ru-RU" b="1" dirty="0" err="1" smtClean="0">
                <a:ln/>
              </a:rPr>
              <a:t>Н.В.Кулагина</a:t>
            </a:r>
            <a:endParaRPr lang="ru-RU" b="1" dirty="0">
              <a:ln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2420417" y="8632965"/>
            <a:ext cx="1962460" cy="369332"/>
          </a:xfrm>
          <a:prstGeom prst="rect">
            <a:avLst/>
          </a:prstGeom>
        </p:spPr>
        <p:txBody>
          <a:bodyPr wrap="none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r>
              <a:rPr lang="ru-RU" b="1" dirty="0" smtClean="0">
                <a:ln/>
              </a:rPr>
              <a:t>г.Бугульма, 2021г.</a:t>
            </a:r>
            <a:endParaRPr lang="ru-RU" b="1" dirty="0">
              <a:ln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452092" y="1544786"/>
            <a:ext cx="6010428" cy="2062103"/>
          </a:xfrm>
          <a:prstGeom prst="rect">
            <a:avLst/>
          </a:prstGeom>
        </p:spPr>
        <p:txBody>
          <a:bodyPr wrap="none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ru-RU" sz="3200" b="1" dirty="0" smtClean="0">
                <a:ln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БЛАГОДАРНОСТЬ</a:t>
            </a:r>
          </a:p>
          <a:p>
            <a:pPr algn="ctr"/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МЕЛЬНИКОВОЙ ЮЛИИ НИКОЛАЕВНЕ</a:t>
            </a: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ru-RU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b="1" i="1" dirty="0"/>
              <a:t>педагогу дополнительного  образования  </a:t>
            </a:r>
            <a:br>
              <a:rPr lang="ru-RU" b="1" i="1" dirty="0"/>
            </a:br>
            <a:r>
              <a:rPr lang="ru-RU" b="1" i="1" dirty="0" smtClean="0"/>
              <a:t>АНО ОО «Прогимназия №14»,</a:t>
            </a:r>
            <a:r>
              <a:rPr lang="ru-RU" b="1" i="1" dirty="0"/>
              <a:t/>
            </a:r>
            <a:br>
              <a:rPr lang="ru-RU" b="1" i="1" dirty="0"/>
            </a:br>
            <a:endParaRPr lang="ru-RU" sz="3200" b="1" i="1" dirty="0" smtClean="0">
              <a:ln/>
            </a:endParaRPr>
          </a:p>
        </p:txBody>
      </p:sp>
      <p:pic>
        <p:nvPicPr>
          <p:cNvPr id="21" name="Рисунок 20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741354" y="5587344"/>
            <a:ext cx="999853" cy="999853"/>
          </a:xfrm>
          <a:prstGeom prst="rect">
            <a:avLst/>
          </a:prstGeom>
        </p:spPr>
      </p:pic>
      <p:pic>
        <p:nvPicPr>
          <p:cNvPr id="22" name="Рисунок 2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528646" y="5602057"/>
            <a:ext cx="721008" cy="6303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18222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165</TotalTime>
  <Words>61</Words>
  <Application>Microsoft Office PowerPoint</Application>
  <PresentationFormat>Экран (4:3)</PresentationFormat>
  <Paragraphs>13</Paragraphs>
  <Slides>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Тема Office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Пользователь</dc:creator>
  <cp:lastModifiedBy>Пользователь</cp:lastModifiedBy>
  <cp:revision>9</cp:revision>
  <dcterms:created xsi:type="dcterms:W3CDTF">2021-04-29T13:30:09Z</dcterms:created>
  <dcterms:modified xsi:type="dcterms:W3CDTF">2021-05-28T17:19:54Z</dcterms:modified>
</cp:coreProperties>
</file>