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280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Волонтеры ФСТЧО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28564"/>
            <a:ext cx="8424936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Основное направление  -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спортивное </a:t>
            </a:r>
            <a:r>
              <a:rPr lang="ru-RU" dirty="0" err="1" smtClean="0">
                <a:solidFill>
                  <a:schemeClr val="tx1"/>
                </a:solidFill>
              </a:rPr>
              <a:t>волонтерство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8" b="7843"/>
          <a:stretch/>
        </p:blipFill>
        <p:spPr>
          <a:xfrm>
            <a:off x="0" y="2700483"/>
            <a:ext cx="9144000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3200" dirty="0"/>
              <a:t>Региональная физкультурно-спортивная общественная организация «Федерация спортивного туризма Челябинской области», является социально ориентированным, основанным на членстве общественным объединением, созданным с целью популяризации и развития спортивного туризма среди различных групп населения Челябинской области. 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476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2000" dirty="0"/>
              <a:t>Основные цели и задачи Федерации:</a:t>
            </a:r>
            <a:br>
              <a:rPr lang="ru-RU" sz="2000" dirty="0"/>
            </a:br>
            <a:r>
              <a:rPr lang="ru-RU" sz="2000" dirty="0"/>
              <a:t>- Объединение различных туристских движений - граждан и их объединений в Челябинской области с целью всестороннего и гармоничного развитии личности, укрепления здоровья, формирования здорового образа жизни, наиболее полного удовлетворения физических и духовных потребностей граждан средствами спортивного туризма и активного отдыха;</a:t>
            </a:r>
            <a:br>
              <a:rPr lang="ru-RU" sz="2000" dirty="0"/>
            </a:br>
            <a:r>
              <a:rPr lang="ru-RU" sz="2000" dirty="0"/>
              <a:t>- Развитие и популяризация спортивного туризма в Челябинской области (спортивного, спортивно-оздоровительного, студенческого, детско-юношеского, активного, молодежного, семейного, экологического, рекреационного и всех других разновидностей спортивного туризма); </a:t>
            </a:r>
            <a:br>
              <a:rPr lang="ru-RU" sz="2000" dirty="0"/>
            </a:br>
            <a:r>
              <a:rPr lang="ru-RU" sz="2000" dirty="0"/>
              <a:t>- Организация и проведение спортивных мероприятий по туризму;</a:t>
            </a:r>
            <a:br>
              <a:rPr lang="ru-RU" sz="2000" dirty="0"/>
            </a:br>
            <a:r>
              <a:rPr lang="ru-RU" sz="2000" dirty="0"/>
              <a:t>- Организация и проведение экспедиций, </a:t>
            </a:r>
            <a:r>
              <a:rPr lang="ru-RU" sz="2000" dirty="0" err="1"/>
              <a:t>туриад</a:t>
            </a:r>
            <a:r>
              <a:rPr lang="ru-RU" sz="2000" dirty="0"/>
              <a:t>, учебных, учебно-тренировочных и других туристско-спортивных мероприятий.</a:t>
            </a:r>
            <a:br>
              <a:rPr lang="ru-RU" sz="2000" dirty="0"/>
            </a:br>
            <a:r>
              <a:rPr lang="ru-RU" sz="2000" dirty="0"/>
              <a:t>- Осуществление подготовки общественных туристских кадров и др.</a:t>
            </a:r>
          </a:p>
        </p:txBody>
      </p:sp>
    </p:spTree>
    <p:extLst>
      <p:ext uri="{BB962C8B-B14F-4D97-AF65-F5344CB8AC3E}">
        <p14:creationId xmlns:p14="http://schemas.microsoft.com/office/powerpoint/2010/main" val="179842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dirty="0" smtClean="0"/>
              <a:t>В рамках подготовки судей для официальных соревнований ведется обучение волонтеров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02" y="3231299"/>
            <a:ext cx="5004048" cy="33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ФСТЧО – организатор мероприятий на сайте </a:t>
            </a:r>
            <a:r>
              <a:rPr lang="en-US" sz="3600" dirty="0" smtClean="0"/>
              <a:t>DOBRO.RU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146 </a:t>
            </a:r>
          </a:p>
          <a:p>
            <a:pPr marL="0" indent="0" algn="ctr">
              <a:buNone/>
            </a:pPr>
            <a:r>
              <a:rPr lang="ru-RU" sz="2400" dirty="0" smtClean="0"/>
              <a:t>волонтеров помогают проводить областные события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46605"/>
            <a:ext cx="6156176" cy="43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4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81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21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4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70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Волонтеры ФСТЧО</vt:lpstr>
      <vt:lpstr>Региональная физкультурно-спортивная общественная организация «Федерация спортивного туризма Челябинской области», является социально ориентированным, основанным на членстве общественным объединением, созданным с целью популяризации и развития спортивного туризма среди различных групп населения Челябинской области.  </vt:lpstr>
      <vt:lpstr>Основные цели и задачи Федерации: - Объединение различных туристских движений - граждан и их объединений в Челябинской области с целью всестороннего и гармоничного развитии личности, укрепления здоровья, формирования здорового образа жизни, наиболее полного удовлетворения физических и духовных потребностей граждан средствами спортивного туризма и активного отдыха; - Развитие и популяризация спортивного туризма в Челябинской области (спортивного, спортивно-оздоровительного, студенческого, детско-юношеского, активного, молодежного, семейного, экологического, рекреационного и всех других разновидностей спортивного туризма);  - Организация и проведение спортивных мероприятий по туризму; - Организация и проведение экспедиций, туриад, учебных, учебно-тренировочных и других туристско-спортивных мероприятий. - Осуществление подготовки общественных туристских кадров и др.</vt:lpstr>
      <vt:lpstr>В рамках подготовки судей для официальных соревнований ведется обучение волонтеров</vt:lpstr>
      <vt:lpstr>ФСТЧО – организатор мероприятий на сайте DOBRO.RU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ФСТЧО</dc:title>
  <dc:creator>Светлана Маратовна</dc:creator>
  <cp:lastModifiedBy>Светлана Маратовна</cp:lastModifiedBy>
  <cp:revision>4</cp:revision>
  <dcterms:created xsi:type="dcterms:W3CDTF">2023-12-20T20:08:34Z</dcterms:created>
  <dcterms:modified xsi:type="dcterms:W3CDTF">2023-12-20T21:13:03Z</dcterms:modified>
</cp:coreProperties>
</file>