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880804/a6e8701d-ed90-49c2-a783-c7731fe801aa/s1200"/>
          <p:cNvPicPr>
            <a:picLocks noChangeAspect="1" noChangeArrowheads="1"/>
          </p:cNvPicPr>
          <p:nvPr/>
        </p:nvPicPr>
        <p:blipFill>
          <a:blip r:embed="rId2"/>
          <a:srcRect l="25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1428736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Фронтовые концертные бригады</a:t>
            </a:r>
            <a:endParaRPr lang="ru-RU" sz="8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286256"/>
            <a:ext cx="4414846" cy="1466848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3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Волонтерский отряд «Ритм сердца» школьной детской организации «Наше Время» города Йошкар-Олы Республики Марий Эл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3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Координатор</a:t>
            </a:r>
            <a:r>
              <a:rPr lang="ru-RU" sz="3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старшая вожатая Бобик Л.А., МБОУ СОШ №29 города Йошкар-Олы </a:t>
            </a:r>
            <a:r>
              <a:rPr lang="ru-RU" sz="3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Марий Эл</a:t>
            </a:r>
            <a:r>
              <a:rPr lang="ru-RU" sz="37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ru-RU" sz="3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6488668"/>
            <a:ext cx="585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Республика Марий Эл,  город Йошкар-Ола,  2019-2020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проект поколение вместе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00100" y="4857760"/>
            <a:ext cx="3400420" cy="6968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 flipH="1">
            <a:off x="5072066" y="3214686"/>
            <a:ext cx="364333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данном проекте у проживающих в Доме-интернате появится возможность более теснее пообщаться с ребятами 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пожилые люди смогут почувствовать свою значимость и передать свой опыт. А в молодом поколении будет закладывается чувство уважения и чуткого отношения 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старости во всех ее проявлениях.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857232"/>
            <a:ext cx="47149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протяжении многих лет наш волонтерский отряд  «Ритм сердца» сотрудничает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Йошкар-Олинским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домом-интернатом для престарелых и инвалидов «Сосновая роща», в котором существует проблема недостатка общения подрастающего поколения с пожилыми людьми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проект поколение вместе\ptB0ys3mnsU.jpg"/>
          <p:cNvPicPr>
            <a:picLocks noChangeAspect="1" noChangeArrowheads="1"/>
          </p:cNvPicPr>
          <p:nvPr/>
        </p:nvPicPr>
        <p:blipFill>
          <a:blip r:embed="rId3" cstate="print"/>
          <a:srcRect t="20513" r="-1923"/>
          <a:stretch>
            <a:fillRect/>
          </a:stretch>
        </p:blipFill>
        <p:spPr bwMode="auto">
          <a:xfrm rot="21214495">
            <a:off x="1043011" y="2927350"/>
            <a:ext cx="3929090" cy="2264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проект поколение вместе\7UsyoD9rJg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14634"/>
          <a:stretch>
            <a:fillRect/>
          </a:stretch>
        </p:blipFill>
        <p:spPr bwMode="auto">
          <a:xfrm rot="419528">
            <a:off x="6359093" y="481574"/>
            <a:ext cx="2196705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285984" y="285728"/>
            <a:ext cx="3138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проект поколение вместе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57166"/>
            <a:ext cx="500066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8"/>
            <a:ext cx="744378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Приобщение школьников к изучению культурного наследия Великой Отечественной войны, сохранение преемственности поколений, воспитание патриотизма, через создание условий для совместной творческой деятельности, взаимного общения детей и пожилых людей.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проект поколение вместе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4829180" cy="85725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00108"/>
            <a:ext cx="7500990" cy="521497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группы волонтеров для реализации проекта;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условия для эмоционального отклика детей и взрослых на важную дату в истории нашего народа, вовлечение их в творческий процесс.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Ознакомиться с историей фронтовых концертных бригад;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Проанализировать песенный репертуар концертных бригад времен ВОВ;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Анонсирование фестиваля фронтовых агитбригад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Предоставить возможность ребятам проявить творческие способности при подготовке фронтовых агитбригад о войне.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Подобрать и выбрать литературно-музыкальный репертуар для выступлений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Подготовить и разработать сценарий фестиваля фронтовых агитбригад «Дорогами войны»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Организовать репетиционный процесс совместно с проживающими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Йошкар-Олинского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дома-интерната для пожилых и инвалидов «Сосновая роща»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Фестиваля фронтовых агитбригад к 9 Мая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Воспитание чувства благодарности и уважения к старшему поколению, ветеранам войны, исторической памяти своего народа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 деятельности по проекту, продвижение идеи проекта с целью тиражирования опыта детскими объединениями районов и городов Республики Марий Эл. 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проект поколение вместе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5715040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j_C22L3XoN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0945" r="20408"/>
          <a:stretch>
            <a:fillRect/>
          </a:stretch>
        </p:blipFill>
        <p:spPr>
          <a:xfrm rot="21326355">
            <a:off x="1214414" y="1071546"/>
            <a:ext cx="2786055" cy="2075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1" name="Picture 1" descr="C:\Users\user\Desktop\проект поколение вместе\fIUs7esQcJo.jpg"/>
          <p:cNvPicPr>
            <a:picLocks noChangeAspect="1" noChangeArrowheads="1"/>
          </p:cNvPicPr>
          <p:nvPr/>
        </p:nvPicPr>
        <p:blipFill>
          <a:blip r:embed="rId4" cstate="print"/>
          <a:srcRect r="10742"/>
          <a:stretch>
            <a:fillRect/>
          </a:stretch>
        </p:blipFill>
        <p:spPr bwMode="auto">
          <a:xfrm>
            <a:off x="1500166" y="3071810"/>
            <a:ext cx="3171541" cy="1885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14810" y="135729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5072074"/>
            <a:ext cx="3778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Анкетирование 6-8 классов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1000108"/>
            <a:ext cx="400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классных часов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Z4lth5jhi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08414">
            <a:off x="5200086" y="3606125"/>
            <a:ext cx="3128398" cy="2346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3-YO4Dm2Xig.jpg"/>
          <p:cNvPicPr>
            <a:picLocks noChangeAspect="1"/>
          </p:cNvPicPr>
          <p:nvPr/>
        </p:nvPicPr>
        <p:blipFill>
          <a:blip r:embed="rId6" cstate="print"/>
          <a:srcRect t="8696" r="17663"/>
          <a:stretch>
            <a:fillRect/>
          </a:stretch>
        </p:blipFill>
        <p:spPr>
          <a:xfrm>
            <a:off x="5072066" y="1632334"/>
            <a:ext cx="3286148" cy="1725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проект поколение вместе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5715040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135729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5214950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 репетиционного процесса команды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 с проживающими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Йошкар-Олинского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дома-интерната для пожилых и инвалидов «Сосновая роща»</a:t>
            </a:r>
          </a:p>
        </p:txBody>
      </p:sp>
      <p:pic>
        <p:nvPicPr>
          <p:cNvPr id="12" name="Содержимое 11" descr="7ZuH8KWy8j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316224">
            <a:off x="1212926" y="3089027"/>
            <a:ext cx="3563389" cy="1687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nOy80ezFD-8.jpg"/>
          <p:cNvPicPr>
            <a:picLocks noChangeAspect="1"/>
          </p:cNvPicPr>
          <p:nvPr/>
        </p:nvPicPr>
        <p:blipFill>
          <a:blip r:embed="rId4" cstate="print"/>
          <a:srcRect t="3142" r="7077"/>
          <a:stretch>
            <a:fillRect/>
          </a:stretch>
        </p:blipFill>
        <p:spPr>
          <a:xfrm rot="21287578">
            <a:off x="1144546" y="1302286"/>
            <a:ext cx="3591183" cy="1772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н2.jpg"/>
          <p:cNvPicPr>
            <a:picLocks noChangeAspect="1"/>
          </p:cNvPicPr>
          <p:nvPr/>
        </p:nvPicPr>
        <p:blipFill>
          <a:blip r:embed="rId5" cstate="print"/>
          <a:srcRect t="25397" b="7936"/>
          <a:stretch>
            <a:fillRect/>
          </a:stretch>
        </p:blipFill>
        <p:spPr>
          <a:xfrm>
            <a:off x="5357818" y="3500438"/>
            <a:ext cx="3000364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н1.jpg"/>
          <p:cNvPicPr>
            <a:picLocks noChangeAspect="1"/>
          </p:cNvPicPr>
          <p:nvPr/>
        </p:nvPicPr>
        <p:blipFill>
          <a:blip r:embed="rId6" cstate="print"/>
          <a:srcRect t="29167"/>
          <a:stretch>
            <a:fillRect/>
          </a:stretch>
        </p:blipFill>
        <p:spPr>
          <a:xfrm rot="664953">
            <a:off x="6381917" y="2565816"/>
            <a:ext cx="2285984" cy="121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н3.jpg"/>
          <p:cNvPicPr>
            <a:picLocks noChangeAspect="1"/>
          </p:cNvPicPr>
          <p:nvPr/>
        </p:nvPicPr>
        <p:blipFill>
          <a:blip r:embed="rId7" cstate="print"/>
          <a:srcRect l="7031" t="2145"/>
          <a:stretch>
            <a:fillRect/>
          </a:stretch>
        </p:blipFill>
        <p:spPr>
          <a:xfrm rot="21324540">
            <a:off x="5143504" y="857232"/>
            <a:ext cx="329723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071538" y="4929198"/>
            <a:ext cx="3548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 с активом проживающих.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проект поколение вместе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5715040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135729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785794"/>
            <a:ext cx="735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Фестиваля фронтовых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бригад «Дорогами войны»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ANcyWf-76s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0215">
            <a:off x="5265314" y="4593639"/>
            <a:ext cx="3099204" cy="1743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T74rXLRBHCk.jpg"/>
          <p:cNvPicPr>
            <a:picLocks noChangeAspect="1"/>
          </p:cNvPicPr>
          <p:nvPr/>
        </p:nvPicPr>
        <p:blipFill>
          <a:blip r:embed="rId4" cstate="print"/>
          <a:srcRect l="10156" t="481" r="15625" b="15337"/>
          <a:stretch>
            <a:fillRect/>
          </a:stretch>
        </p:blipFill>
        <p:spPr>
          <a:xfrm>
            <a:off x="1785918" y="4286256"/>
            <a:ext cx="3070433" cy="164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S5DYbh0AQEo.jpg"/>
          <p:cNvPicPr>
            <a:picLocks noChangeAspect="1"/>
          </p:cNvPicPr>
          <p:nvPr/>
        </p:nvPicPr>
        <p:blipFill>
          <a:blip r:embed="rId5"/>
          <a:srcRect l="12500" t="18638" r="17969" b="2131"/>
          <a:stretch>
            <a:fillRect/>
          </a:stretch>
        </p:blipFill>
        <p:spPr>
          <a:xfrm rot="269320">
            <a:off x="5342995" y="1409450"/>
            <a:ext cx="3226543" cy="1740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н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3143248"/>
            <a:ext cx="3169626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EkRoEC2A5o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213373">
            <a:off x="1165333" y="2751166"/>
            <a:ext cx="3301991" cy="185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н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0100" y="1285860"/>
            <a:ext cx="3861290" cy="1827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user\Desktop\проект поколение вместе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500042"/>
            <a:ext cx="438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1142984"/>
            <a:ext cx="764386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провели встречу с администрацией и активом проживающих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Йошкар-Олинском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доме-интернате для пожилых и инвалидов «Сосновая роща», разработали  план действий, график репетиций, подготовили сценарий концертной бригады.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Провели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репетиции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совместные репетиции.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проведен опрос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«Фронтовые бригады в годы великой отечественной войны» ( 147 человек ).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6-8 классах было проведено 12 классных часов, на которых мы познакомили ребят ближе с информацией о фронтовых концертных бригадах, их ролью в годы войны для солдат. 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разработали положения о конкурсе инсценированной военной песни (5-6 классы) и о конкурсе фронтовых концертных бригад «Дорогами памяти».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Провели фестиваль фронтовых бригад «Дорогами войны». В котором приняли участие 5-8 и 10 классы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выбрали лучшие номера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отложили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овместный фестиваль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фронтовых концертных бригад 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сказал, что надо бросить песни на войне? После боя сердце просит музыки вдвойне!» в доме-интернате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выхода с самоизоляции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user\Desktop\проект поколение вместе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571480"/>
            <a:ext cx="522322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8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8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390</Words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Фронтовые концертные бригады</vt:lpstr>
      <vt:lpstr>Слайд 2</vt:lpstr>
      <vt:lpstr>Цель проекта </vt:lpstr>
      <vt:lpstr>Задачи</vt:lpstr>
      <vt:lpstr>Реализация проекта</vt:lpstr>
      <vt:lpstr>Реализация проекта</vt:lpstr>
      <vt:lpstr>Реализация проекта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“Кто сказал, что надо бросить песни на войне? После боя сердце просит музыки вдвойне.“</dc:title>
  <dc:creator>user</dc:creator>
  <cp:lastModifiedBy>user</cp:lastModifiedBy>
  <cp:revision>7</cp:revision>
  <dcterms:created xsi:type="dcterms:W3CDTF">2020-01-11T08:01:40Z</dcterms:created>
  <dcterms:modified xsi:type="dcterms:W3CDTF">2020-04-28T09:15:32Z</dcterms:modified>
</cp:coreProperties>
</file>