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57" r:id="rId10"/>
    <p:sldId id="268" r:id="rId11"/>
    <p:sldId id="259" r:id="rId12"/>
    <p:sldId id="269" r:id="rId13"/>
    <p:sldId id="270" r:id="rId14"/>
    <p:sldId id="271" r:id="rId15"/>
  </p:sldIdLst>
  <p:sldSz cx="13004800" cy="97536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Wingdings 3" panose="05040102010807070707" pitchFamily="18" charset="2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qlV7F/GOK1FReIsK0UPBo7kx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65239" y="1663902"/>
            <a:ext cx="6847765" cy="710229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14" y="758614"/>
            <a:ext cx="8753370" cy="4443308"/>
          </a:xfrm>
        </p:spPr>
        <p:txBody>
          <a:bodyPr anchor="b">
            <a:normAutofit/>
          </a:bodyPr>
          <a:lstStyle>
            <a:lvl1pPr algn="l">
              <a:defRPr sz="6258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614" y="5466834"/>
            <a:ext cx="7046044" cy="2721374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6500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58614" y="758613"/>
            <a:ext cx="11487573" cy="444330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3736" y="5466833"/>
            <a:ext cx="10355672" cy="65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76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9015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758613"/>
            <a:ext cx="11487573" cy="4118187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5852160"/>
            <a:ext cx="9078830" cy="270933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1359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5" y="758613"/>
            <a:ext cx="9756142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7227" y="4876800"/>
            <a:ext cx="9105731" cy="68636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117077"/>
            <a:ext cx="9077136" cy="2444416"/>
          </a:xfrm>
        </p:spPr>
        <p:txBody>
          <a:bodyPr anchor="ctr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3471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4876800"/>
            <a:ext cx="9077136" cy="241408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300239"/>
            <a:ext cx="9078830" cy="12612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06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6" y="758613"/>
            <a:ext cx="9756140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27040"/>
            <a:ext cx="9077136" cy="14931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044267"/>
            <a:ext cx="9077134" cy="151722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5093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758613"/>
            <a:ext cx="10703158" cy="41181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87248"/>
            <a:ext cx="9077136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6779357"/>
            <a:ext cx="9077134" cy="178213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747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 algn="l">
              <a:defRPr sz="39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4" y="758615"/>
            <a:ext cx="9322478" cy="535846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8427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889" y="758614"/>
            <a:ext cx="2907298" cy="6285653"/>
          </a:xfrm>
        </p:spPr>
        <p:txBody>
          <a:bodyPr vert="eaVert">
            <a:normAutofit/>
          </a:bodyPr>
          <a:lstStyle>
            <a:lvl1pPr>
              <a:defRPr sz="39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3" y="758613"/>
            <a:ext cx="8320017" cy="780288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0970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758613"/>
            <a:ext cx="9322478" cy="535846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9457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2817706"/>
            <a:ext cx="9105732" cy="3299366"/>
          </a:xfrm>
        </p:spPr>
        <p:txBody>
          <a:bodyPr anchor="b">
            <a:normAutofit/>
          </a:bodyPr>
          <a:lstStyle>
            <a:lvl1pPr algn="l">
              <a:defRPr sz="4551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381985"/>
            <a:ext cx="9105731" cy="2179509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9168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58614" y="758614"/>
            <a:ext cx="5617731" cy="535846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758613"/>
            <a:ext cx="5615272" cy="534641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690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5" y="758613"/>
            <a:ext cx="5286209" cy="866987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613" y="1625601"/>
            <a:ext cx="5611331" cy="449147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4912" y="806027"/>
            <a:ext cx="535331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1625600"/>
            <a:ext cx="5627314" cy="447943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6103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8897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6855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49" y="758613"/>
            <a:ext cx="4551680" cy="2167467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" y="758613"/>
            <a:ext cx="6312896" cy="780288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6549" y="3142830"/>
            <a:ext cx="4551680" cy="2974246"/>
          </a:xfrm>
        </p:spPr>
        <p:txBody>
          <a:bodyPr anchor="t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523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027" y="2059093"/>
            <a:ext cx="5067745" cy="162560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83733" y="1300480"/>
            <a:ext cx="4666274" cy="6827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350" y="3901440"/>
            <a:ext cx="5069117" cy="2962204"/>
          </a:xfrm>
        </p:spPr>
        <p:txBody>
          <a:bodyPr anchor="t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8613" y="8778241"/>
            <a:ext cx="8265563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6720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87182" y="5539083"/>
            <a:ext cx="3513537" cy="3781025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758615"/>
            <a:ext cx="9322478" cy="535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7460" y="8778245"/>
            <a:ext cx="1707325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613" y="8778241"/>
            <a:ext cx="8265563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6962" y="7933836"/>
            <a:ext cx="1218712" cy="952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481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l" defTabSz="650230" rtl="0" eaLnBrk="1" latinLnBrk="0" hangingPunct="1">
        <a:spcBef>
          <a:spcPct val="0"/>
        </a:spcBef>
        <a:buNone/>
        <a:defRPr sz="455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lvl="0"/>
            <a:r>
              <a:rPr lang="ru-RU" sz="2200" kern="1200" dirty="0">
                <a:solidFill>
                  <a:srgbClr val="40404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ru-RU" sz="2200" kern="1200" dirty="0">
                <a:solidFill>
                  <a:srgbClr val="40404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3" y="0"/>
            <a:ext cx="5614987" cy="3981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73898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Уже </a:t>
            </a: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лет мы помогаем людям в городе Симферополь. 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Наша благотворительная миссия заключается в помощи людям, попавшим в трудную жизненную ситуацию.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Мы проводим ежедневную акцию Накорми Голодного  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6152" y="4421529"/>
            <a:ext cx="8131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оказываем помощь: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  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бездомным людям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* людям, попавшим в трудную жизненную </a:t>
            </a: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 lvl="0"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ситуацию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* матерям одиночками и семьям 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* пенсионерам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* инвалидам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* беженцам и др.</a:t>
            </a:r>
            <a:b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314"/>
            <a:ext cx="5618163" cy="4213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613" y="312517"/>
            <a:ext cx="11579999" cy="1273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/>
              <a:t>                 Мне </a:t>
            </a:r>
            <a:r>
              <a:rPr lang="ru-RU" dirty="0" smtClean="0"/>
              <a:t>нравится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видеть счастливые лица и измененные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                 жизни людей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0" y="2425580"/>
            <a:ext cx="5125624" cy="683416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89" y="3271838"/>
            <a:ext cx="4358511" cy="6481762"/>
          </a:xfrm>
        </p:spPr>
      </p:pic>
    </p:spTree>
    <p:extLst>
      <p:ext uri="{BB962C8B-B14F-4D97-AF65-F5344CB8AC3E}">
        <p14:creationId xmlns:p14="http://schemas.microsoft.com/office/powerpoint/2010/main" val="203396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            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26" y="1516447"/>
            <a:ext cx="3823674" cy="7045047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8" y="5102094"/>
            <a:ext cx="5614987" cy="4206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 smtClean="0">
                <a:solidFill>
                  <a:schemeClr val="bg1"/>
                </a:solidFill>
              </a:rPr>
              <a:t>мне нравится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Ремонт в столовой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До ремонта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после ремонта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1" y="2250632"/>
            <a:ext cx="3359943" cy="4479925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2" y="2013995"/>
            <a:ext cx="6216621" cy="5208607"/>
          </a:xfrm>
        </p:spPr>
      </p:pic>
    </p:spTree>
    <p:extLst>
      <p:ext uri="{BB962C8B-B14F-4D97-AF65-F5344CB8AC3E}">
        <p14:creationId xmlns:p14="http://schemas.microsoft.com/office/powerpoint/2010/main" val="14163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8613" y="208345"/>
            <a:ext cx="11649447" cy="238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Мне нравится, что  нас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показывают по телевидению и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пишут в газетах.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V="1">
            <a:off x="-497711" y="9861630"/>
            <a:ext cx="6867656" cy="4166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4" y="2887241"/>
            <a:ext cx="4953965" cy="627990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904912" y="10150997"/>
            <a:ext cx="5353317" cy="462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22" y="3889094"/>
            <a:ext cx="5114677" cy="58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13" y="162047"/>
            <a:ext cx="12031411" cy="1076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 нравится, что нам помогают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люди и государство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033" y="1625599"/>
            <a:ext cx="5744911" cy="1615311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Вот такая у нас молодежь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1" y="3240910"/>
            <a:ext cx="5611813" cy="42088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8282300" y="10451939"/>
            <a:ext cx="5353317" cy="4953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74" y="2558004"/>
            <a:ext cx="5586026" cy="6799853"/>
          </a:xfrm>
        </p:spPr>
      </p:pic>
    </p:spTree>
    <p:extLst>
      <p:ext uri="{BB962C8B-B14F-4D97-AF65-F5344CB8AC3E}">
        <p14:creationId xmlns:p14="http://schemas.microsoft.com/office/powerpoint/2010/main" val="149543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14" y="0"/>
            <a:ext cx="10850794" cy="358815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СОЦИАЛЬНАЯ столовая</a:t>
            </a:r>
            <a:br>
              <a:rPr lang="ru-RU" sz="5400" dirty="0" smtClean="0"/>
            </a:br>
            <a:r>
              <a:rPr lang="ru-RU" sz="5400" dirty="0"/>
              <a:t> </a:t>
            </a:r>
            <a:r>
              <a:rPr lang="ru-RU" sz="5400" dirty="0" smtClean="0"/>
              <a:t>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каждый день наши волонтеры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   кормят нуждающихся.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32" y="2948828"/>
            <a:ext cx="3062147" cy="68047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959"/>
            <a:ext cx="5023413" cy="6697884"/>
          </a:xfrm>
        </p:spPr>
      </p:pic>
    </p:spTree>
    <p:extLst>
      <p:ext uri="{BB962C8B-B14F-4D97-AF65-F5344CB8AC3E}">
        <p14:creationId xmlns:p14="http://schemas.microsoft.com/office/powerpoint/2010/main" val="156405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023" y="0"/>
            <a:ext cx="12835867" cy="1956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В столовую можно прийти  постирать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свои вещи, а также постричься и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переодеться в чистые вещи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84658"/>
            <a:ext cx="4789487" cy="63859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35" y="2684658"/>
            <a:ext cx="4514127" cy="6297296"/>
          </a:xfrm>
        </p:spPr>
      </p:pic>
    </p:spTree>
    <p:extLst>
      <p:ext uri="{BB962C8B-B14F-4D97-AF65-F5344CB8AC3E}">
        <p14:creationId xmlns:p14="http://schemas.microsoft.com/office/powerpoint/2010/main" val="19998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39" y="289368"/>
            <a:ext cx="12315463" cy="1319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Мы ни только даем рыбку, но даем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удочку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64" y="5266059"/>
            <a:ext cx="4596436" cy="43006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8" y="3397853"/>
            <a:ext cx="5357813" cy="5357813"/>
          </a:xfrm>
        </p:spPr>
      </p:pic>
    </p:spTree>
    <p:extLst>
      <p:ext uri="{BB962C8B-B14F-4D97-AF65-F5344CB8AC3E}">
        <p14:creationId xmlns:p14="http://schemas.microsoft.com/office/powerpoint/2010/main" val="280280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526" y="358816"/>
            <a:ext cx="11389661" cy="1655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Мы консультируем и оказываем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услуги по оформлению</a:t>
            </a:r>
            <a:br>
              <a:rPr lang="ru-RU" dirty="0" smtClean="0"/>
            </a:br>
            <a:r>
              <a:rPr lang="ru-RU" dirty="0" smtClean="0"/>
              <a:t>               документов  </a:t>
            </a:r>
            <a:r>
              <a:rPr lang="ru-RU" dirty="0" err="1" smtClean="0"/>
              <a:t>рф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8" y="2199332"/>
            <a:ext cx="5551422" cy="74018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6" y="3055857"/>
            <a:ext cx="4583906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882623" cy="17130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Проводим трехдневные поездки к морю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для одиноких мам с их детками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0" y="3586829"/>
            <a:ext cx="6282959" cy="47122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91" y="3159889"/>
            <a:ext cx="5319210" cy="6493397"/>
          </a:xfrm>
        </p:spPr>
      </p:pic>
    </p:spTree>
    <p:extLst>
      <p:ext uri="{BB962C8B-B14F-4D97-AF65-F5344CB8AC3E}">
        <p14:creationId xmlns:p14="http://schemas.microsoft.com/office/powerpoint/2010/main" val="31727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13" y="312517"/>
            <a:ext cx="11475827" cy="9375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Посещаем семья, оказавшиеся в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трудной жизненной ситуации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2" y="2251747"/>
            <a:ext cx="5357813" cy="535781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13" y="4676171"/>
            <a:ext cx="6198887" cy="4649165"/>
          </a:xfrm>
        </p:spPr>
      </p:pic>
    </p:spTree>
    <p:extLst>
      <p:ext uri="{BB962C8B-B14F-4D97-AF65-F5344CB8AC3E}">
        <p14:creationId xmlns:p14="http://schemas.microsoft.com/office/powerpoint/2010/main" val="8513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12028472" cy="21674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Наши волонтеры посещают детей, которые вместе с родителями находятся в </a:t>
            </a:r>
            <a:r>
              <a:rPr lang="ru-RU" sz="3600" dirty="0" err="1" smtClean="0">
                <a:solidFill>
                  <a:schemeClr val="bg1"/>
                </a:solidFill>
              </a:rPr>
              <a:t>гбу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рк</a:t>
            </a:r>
            <a:r>
              <a:rPr lang="ru-RU" sz="3600" dirty="0" smtClean="0">
                <a:solidFill>
                  <a:schemeClr val="bg1"/>
                </a:solidFill>
              </a:rPr>
              <a:t> «центр социальной адаптации»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330919"/>
            <a:ext cx="5618163" cy="48231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8" y="1326554"/>
            <a:ext cx="5614987" cy="4827501"/>
          </a:xfrm>
        </p:spPr>
      </p:pic>
    </p:spTree>
    <p:extLst>
      <p:ext uri="{BB962C8B-B14F-4D97-AF65-F5344CB8AC3E}">
        <p14:creationId xmlns:p14="http://schemas.microsoft.com/office/powerpoint/2010/main" val="91383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19749" cy="6116638"/>
          </a:xfrm>
        </p:spPr>
      </p:pic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115747" y="46300"/>
            <a:ext cx="13004800" cy="52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50"/>
              </a:spcBef>
              <a:spcAft>
                <a:spcPts val="3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Юля.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Я из Симферополя,  Замужем,  двое    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детей, По профессии: повар,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социальный педагог и сейчас получаю   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второе  образование  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по специальности  Государственное и 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муниципальное управление.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Являюсь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«Глобальная помощь». 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помогать людям на которых другие люди поставили крест.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 ничего по принуждению, но только по любви и получай от этого удовольствие.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</TotalTime>
  <Words>96</Words>
  <Application>Microsoft Office PowerPoint</Application>
  <PresentationFormat>Произвольный</PresentationFormat>
  <Paragraphs>20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Black</vt:lpstr>
      <vt:lpstr>Wingdings 3</vt:lpstr>
      <vt:lpstr>Times New Roman</vt:lpstr>
      <vt:lpstr>Century Gothic</vt:lpstr>
      <vt:lpstr>Helvetica Neue</vt:lpstr>
      <vt:lpstr>Arial</vt:lpstr>
      <vt:lpstr>Сектор</vt:lpstr>
      <vt:lpstr> </vt:lpstr>
      <vt:lpstr>      СОЦИАЛЬНАЯ столовая                        каждый день наши волонтеры                                                     кормят нуждающихся.</vt:lpstr>
      <vt:lpstr>   В столовую можно прийти  постирать           свои вещи, а также постричься и                  переодеться в чистые вещи</vt:lpstr>
      <vt:lpstr>     Мы ни только даем рыбку, но даем                                      удочку</vt:lpstr>
      <vt:lpstr>    Мы консультируем и оказываем                  услуги по оформлению                документов  рф</vt:lpstr>
      <vt:lpstr>   Проводим трехдневные поездки к морю             для одиноких мам с их детками</vt:lpstr>
      <vt:lpstr>   Посещаем семья, оказавшиеся в             трудной жизненной ситуации</vt:lpstr>
      <vt:lpstr>Наши волонтеры посещают детей, которые вместе с родителями находятся в гбу рк «центр социальной адаптации»</vt:lpstr>
      <vt:lpstr>                                                                 Меня зовут Юля.                                                       Я из Симферополя,  Замужем,  двое                                                          детей, По профессии: повар,                                                   социальный педагог и сейчас получаю                                       второе  образование                                                       по специальности  Государственное и                                                      муниципальное управление.                                                         Являюсь  директором                                                            АНо  «Глобальная помощь».  Люблю помогать людям на которых другие люди поставили крест. Мой девиз: не делай ничего по принуждению, но только по любви и получай от этого удовольствие. </vt:lpstr>
      <vt:lpstr>                      Мне нравится видеть счастливые лица и измененные                         жизни людей</vt:lpstr>
      <vt:lpstr>            </vt:lpstr>
      <vt:lpstr>                                              мне нравится                   Ремонт в столовой</vt:lpstr>
      <vt:lpstr>                Мне нравится, что  нас           показывают по телевидению и                                            пишут в газетах.               </vt:lpstr>
      <vt:lpstr>Мне нравится, что нам помогают           люди и государство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пк</cp:lastModifiedBy>
  <cp:revision>75</cp:revision>
  <dcterms:modified xsi:type="dcterms:W3CDTF">2023-03-30T17:15:37Z</dcterms:modified>
</cp:coreProperties>
</file>