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64" r:id="rId6"/>
    <p:sldId id="262" r:id="rId7"/>
    <p:sldId id="263" r:id="rId8"/>
    <p:sldId id="265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DCD"/>
    <a:srgbClr val="A60611"/>
    <a:srgbClr val="9D1005"/>
    <a:srgbClr val="7E1E04"/>
    <a:srgbClr val="54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F4CDA-AA8C-43FD-AE39-3A564CD02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00A63A-45ED-4EE0-9EF9-5609DBAE3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D4998D-93C4-426F-87FD-C823C7244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B852-F094-46E4-AE7D-4C6A59D3927E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CFB7CE-0A2F-4C14-8EA3-6DA6E2B9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2B881F-CBB0-4F9B-8819-4BF438E11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9E9-3F7C-4F55-B72D-CFFCA2A09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3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F215D-239E-4E93-A1C7-FB1095D6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84BBCC-A0DB-47FF-9C9F-7ADB4CDED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D3971-C88E-4762-8BC0-15731A73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B852-F094-46E4-AE7D-4C6A59D3927E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A5DC0-FDFB-42B7-ABC0-FA35C06AA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921B94-DE95-4643-98AD-0410EB14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9E9-3F7C-4F55-B72D-CFFCA2A09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1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920F5A-8F84-473F-A41D-BD763BD4FB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BF9B7E-73DD-4B38-82DB-827805382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4269D-2BD6-4B42-BC0D-E01B3A9F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B852-F094-46E4-AE7D-4C6A59D3927E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3743B0-15E7-4391-B9F2-0D4898EDC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15DBE3-B692-45D8-ADC8-E7414C22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9E9-3F7C-4F55-B72D-CFFCA2A09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39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547C0-A49D-4F0F-9316-0528176E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7E9E9F-7929-45A2-A25D-776054965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55DD66-6FD9-474A-BEEF-F9C6D9BB1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B852-F094-46E4-AE7D-4C6A59D3927E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4C613-4523-407C-BCBB-902D410BF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03408C-53E5-4625-89B2-67B34B2E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9E9-3F7C-4F55-B72D-CFFCA2A09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98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21FEB-EB0F-4340-ABA9-2B282F6F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80753B-D157-4932-88E8-1AD992096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DEA2BB-4B66-41FD-BEED-B32926CA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B852-F094-46E4-AE7D-4C6A59D3927E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AD1FD3-6715-41DB-90EA-4F62A1742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62EF72-2F21-4D9F-AC16-5648E9060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9E9-3F7C-4F55-B72D-CFFCA2A09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08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DFE48-8A48-41CA-A46C-1E8362387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11C68C-7FDB-4D22-98C9-D072DE819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40553D-A837-4AA8-93E6-948E91BE5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04C46D-2AC9-4432-A220-0BFD3B95E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B852-F094-46E4-AE7D-4C6A59D3927E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CDDBD4-AFAE-458D-99F7-D1F30C9EA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C0A422-E951-4139-B55E-B7BFF8E8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9E9-3F7C-4F55-B72D-CFFCA2A09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78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19C9F-B585-43BA-B080-8B4AE1CDD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B0DB72-B172-4A71-B3C7-88F6506E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6D506C-94EC-4B12-BBE8-89877542D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269788-A475-4939-9E4F-C378D506E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85C7EF-E246-45DD-885C-CDCF9C48A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A53A85-3C18-4C4A-8378-17B61E51F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B852-F094-46E4-AE7D-4C6A59D3927E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7749F21-D4B4-434A-B796-E91873E4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8A4B8FA-8390-4EEB-920F-F820B34AE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9E9-3F7C-4F55-B72D-CFFCA2A09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17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EFF1B-E98E-46D1-9FB9-78D81F8F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EA072E-5281-4439-A92C-C87D15B5C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B852-F094-46E4-AE7D-4C6A59D3927E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57CA10-A8FD-4083-BC0E-E3319319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78C170-9ECC-4554-A1D3-E31DB3BFE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9E9-3F7C-4F55-B72D-CFFCA2A09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7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A6B389-BA53-4F7F-B721-9B9C0BF40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B852-F094-46E4-AE7D-4C6A59D3927E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D6BE3C-E80D-4622-AB53-134C405B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ABFABD-4CF5-4211-89D5-7519B9B77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9E9-3F7C-4F55-B72D-CFFCA2A09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32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7BC36-C5B4-4ED7-90DB-E9A49DBB6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8016D5-7789-4A0D-968A-D5F263EF9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6E8E48-FB9D-43E5-9888-4BA163DC7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8E8041-E3A6-40A3-987B-045F153D0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B852-F094-46E4-AE7D-4C6A59D3927E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1B7CCE-7E14-46EA-AA08-53E806E0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BD1008-0D6F-4AF4-8473-A46411ED2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9E9-3F7C-4F55-B72D-CFFCA2A09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6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07B01-ED13-44E4-AFCF-6D8EB1AF1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DEB528-9771-4FEE-AE04-F500500B56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F4DE40-7EF5-472F-82F8-18A65A626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8BE4DE-84AB-4A0D-8B0D-52D0F59AE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B852-F094-46E4-AE7D-4C6A59D3927E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CF9BD0-1B82-4E2D-AF62-CD898DB4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EA4E3-E332-465C-9249-B6AFF91CF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B9E9-3F7C-4F55-B72D-CFFCA2A09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46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BA5AA-8E02-42C0-B7A8-2538858D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676B43-E582-4DBE-BC43-1AD7D86AE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4CFEEB-4ECA-4FA6-BFDD-4180FD9E10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B852-F094-46E4-AE7D-4C6A59D3927E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33C8D3-543E-495E-96AF-776341330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8FFF7-DDFD-47E2-B5D1-3A0B79BB4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B9E9-3F7C-4F55-B72D-CFFCA2A09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44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4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6.wdp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6.png"/><Relationship Id="rId3" Type="http://schemas.microsoft.com/office/2007/relationships/hdphoto" Target="../media/hdphoto8.wdp"/><Relationship Id="rId7" Type="http://schemas.microsoft.com/office/2007/relationships/hdphoto" Target="../media/hdphoto9.wdp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10.wdp"/><Relationship Id="rId5" Type="http://schemas.openxmlformats.org/officeDocument/2006/relationships/image" Target="../media/image11.png"/><Relationship Id="rId1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6.png"/><Relationship Id="rId14" Type="http://schemas.microsoft.com/office/2007/relationships/hdphoto" Target="../media/hdphoto1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openxmlformats.org/officeDocument/2006/relationships/image" Target="../media/image2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0272774-7FF2-4972-BB7A-D2E861BC6685}"/>
              </a:ext>
            </a:extLst>
          </p:cNvPr>
          <p:cNvSpPr/>
          <p:nvPr/>
        </p:nvSpPr>
        <p:spPr>
          <a:xfrm>
            <a:off x="-400790" y="0"/>
            <a:ext cx="12709701" cy="7382435"/>
          </a:xfrm>
          <a:prstGeom prst="rect">
            <a:avLst/>
          </a:prstGeom>
          <a:blipFill>
            <a:blip r:embed="rId2">
              <a:alphaModFix amt="54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 l="-34396" t="-11236" r="-479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A59E1A-490D-445E-9A04-36552EA9114C}"/>
              </a:ext>
            </a:extLst>
          </p:cNvPr>
          <p:cNvSpPr/>
          <p:nvPr/>
        </p:nvSpPr>
        <p:spPr>
          <a:xfrm>
            <a:off x="1161281" y="471949"/>
            <a:ext cx="101250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dirty="0">
                <a:ln/>
                <a:solidFill>
                  <a:srgbClr val="A6061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>
              <a:defRPr/>
            </a:pPr>
            <a:r>
              <a:rPr lang="ru-RU" sz="6600" b="1" dirty="0">
                <a:ln/>
                <a:solidFill>
                  <a:srgbClr val="A6061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«Рядом с тобой»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F1AD0A-F677-4420-94FA-55717BE76EC5}"/>
              </a:ext>
            </a:extLst>
          </p:cNvPr>
          <p:cNvSpPr/>
          <p:nvPr/>
        </p:nvSpPr>
        <p:spPr>
          <a:xfrm>
            <a:off x="2336030" y="622345"/>
            <a:ext cx="7775575" cy="19732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6C1AD3-8573-4E4A-AB5A-A0EC863EB6BE}"/>
              </a:ext>
            </a:extLst>
          </p:cNvPr>
          <p:cNvSpPr txBox="1"/>
          <p:nvPr/>
        </p:nvSpPr>
        <p:spPr>
          <a:xfrm>
            <a:off x="3883739" y="2746003"/>
            <a:ext cx="4680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20.01.2021– 08.05.2021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Череповец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32BC71-DFB5-4FF1-A74A-C3E01098A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6105" y1="81221" x2="83667" y2="44444"/>
                        <a14:foregroundMark x1="33795" y1="80191" x2="37667" y2="72111"/>
                        <a14:foregroundMark x1="37667" y1="72111" x2="72222" y2="33667"/>
                        <a14:foregroundMark x1="72222" y1="33667" x2="75908" y2="26601"/>
                        <a14:foregroundMark x1="71889" y1="21222" x2="39111" y2="57556"/>
                        <a14:foregroundMark x1="39111" y1="57556" x2="34889" y2="64889"/>
                        <a14:foregroundMark x1="34889" y1="64889" x2="34333" y2="68222"/>
                        <a14:foregroundMark x1="40222" y1="22778" x2="42333" y2="29556"/>
                        <a14:foregroundMark x1="42333" y1="29556" x2="40556" y2="61889"/>
                        <a14:foregroundMark x1="40556" y1="61889" x2="40556" y2="61889"/>
                        <a14:foregroundMark x1="69222" y1="19111" x2="73594" y2="23388"/>
                        <a14:foregroundMark x1="27444" y1="77889" x2="28831" y2="79191"/>
                        <a14:foregroundMark x1="31674" y1="81628" x2="39889" y2="84556"/>
                        <a14:foregroundMark x1="37111" y1="84444" x2="39111" y2="84667"/>
                        <a14:foregroundMark x1="38889" y1="84778" x2="32369" y2="80866"/>
                        <a14:foregroundMark x1="31497" y1="81821" x2="36556" y2="84556"/>
                        <a14:foregroundMark x1="36556" y1="84556" x2="38444" y2="85111"/>
                        <a14:foregroundMark x1="28889" y1="79778" x2="31778" y2="82111"/>
                        <a14:foregroundMark x1="69111" y1="18444" x2="74535" y2="22540"/>
                        <a14:foregroundMark x1="74556" y1="22778" x2="79778" y2="29111"/>
                        <a14:foregroundMark x1="79889" y1="28667" x2="75222" y2="23222"/>
                        <a14:backgroundMark x1="39100" y1="85524" x2="40667" y2="86222"/>
                        <a14:backgroundMark x1="27889" y1="80222" x2="28207" y2="80386"/>
                        <a14:backgroundMark x1="80938" y1="28311" x2="81444" y2="2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6356" y="0"/>
            <a:ext cx="825910" cy="8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5ED812D5-D704-4D9C-AD13-4434A24E87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09" b="92443" l="3750" r="96719">
                        <a14:foregroundMark x1="15313" y1="9717" x2="33750" y2="54521"/>
                        <a14:foregroundMark x1="33750" y1="54521" x2="37656" y2="67746"/>
                        <a14:foregroundMark x1="37656" y1="67746" x2="37891" y2="68151"/>
                        <a14:foregroundMark x1="39531" y1="21188" x2="3828" y2="54251"/>
                        <a14:foregroundMark x1="3828" y1="54251" x2="3984" y2="45479"/>
                        <a14:foregroundMark x1="70391" y1="10796" x2="76875" y2="84076"/>
                        <a14:foregroundMark x1="85078" y1="13495" x2="66719" y2="59649"/>
                        <a14:foregroundMark x1="66719" y1="59649" x2="57891" y2="66397"/>
                        <a14:foregroundMark x1="57891" y1="66397" x2="49531" y2="60729"/>
                        <a14:foregroundMark x1="49531" y1="60729" x2="48281" y2="58974"/>
                        <a14:foregroundMark x1="55625" y1="4588" x2="62969" y2="23347"/>
                        <a14:foregroundMark x1="62969" y1="23347" x2="68750" y2="86100"/>
                        <a14:foregroundMark x1="68750" y1="86100" x2="61484" y2="87989"/>
                        <a14:foregroundMark x1="82344" y1="79352" x2="91406" y2="58704"/>
                        <a14:foregroundMark x1="88125" y1="62888" x2="91719" y2="63428"/>
                        <a14:foregroundMark x1="56641" y1="6073" x2="55781" y2="3509"/>
                        <a14:foregroundMark x1="59062" y1="32389" x2="62344" y2="48988"/>
                        <a14:foregroundMark x1="62344" y1="48988" x2="70156" y2="55735"/>
                        <a14:foregroundMark x1="70156" y1="55735" x2="78594" y2="49123"/>
                        <a14:foregroundMark x1="78594" y1="49123" x2="81484" y2="41026"/>
                        <a14:foregroundMark x1="68438" y1="8502" x2="67969" y2="8232"/>
                        <a14:foregroundMark x1="53750" y1="39541" x2="65703" y2="67746"/>
                        <a14:foregroundMark x1="65703" y1="67746" x2="69531" y2="73144"/>
                        <a14:foregroundMark x1="69844" y1="90958" x2="71016" y2="74089"/>
                        <a14:foregroundMark x1="79453" y1="92443" x2="83359" y2="80837"/>
                        <a14:foregroundMark x1="30859" y1="25911" x2="22734" y2="17814"/>
                        <a14:foregroundMark x1="22734" y1="17814" x2="13281" y2="17679"/>
                        <a14:foregroundMark x1="13281" y1="17679" x2="4922" y2="29285"/>
                        <a14:foregroundMark x1="4922" y1="29285" x2="5625" y2="45614"/>
                        <a14:foregroundMark x1="5625" y1="45614" x2="10859" y2="62348"/>
                        <a14:foregroundMark x1="10859" y1="62348" x2="18281" y2="73414"/>
                        <a14:foregroundMark x1="18281" y1="73414" x2="28281" y2="71660"/>
                        <a14:foregroundMark x1="28281" y1="71660" x2="33984" y2="55601"/>
                        <a14:foregroundMark x1="33984" y1="55601" x2="34844" y2="39676"/>
                        <a14:foregroundMark x1="34844" y1="39676" x2="25469" y2="34143"/>
                        <a14:foregroundMark x1="25469" y1="34143" x2="21641" y2="47908"/>
                        <a14:foregroundMark x1="21641" y1="47908" x2="25547" y2="62753"/>
                        <a14:foregroundMark x1="25547" y1="62753" x2="30156" y2="50742"/>
                        <a14:foregroundMark x1="30156" y1="50742" x2="30156" y2="50742"/>
                        <a14:foregroundMark x1="22109" y1="57760" x2="11484" y2="52092"/>
                        <a14:foregroundMark x1="11484" y1="52092" x2="8125" y2="37787"/>
                        <a14:foregroundMark x1="8125" y1="37787" x2="16797" y2="27126"/>
                        <a14:foregroundMark x1="16797" y1="27126" x2="21953" y2="39946"/>
                        <a14:foregroundMark x1="21953" y1="39946" x2="25000" y2="58704"/>
                        <a14:foregroundMark x1="25000" y1="58704" x2="19688" y2="72065"/>
                        <a14:foregroundMark x1="19688" y1="72065" x2="14453" y2="59514"/>
                        <a14:foregroundMark x1="14453" y1="59514" x2="5313" y2="56545"/>
                        <a14:foregroundMark x1="5313" y1="56545" x2="4688" y2="55466"/>
                        <a14:foregroundMark x1="4297" y1="54251" x2="10313" y2="66397"/>
                        <a14:foregroundMark x1="10313" y1="66397" x2="17656" y2="73819"/>
                        <a14:foregroundMark x1="17656" y1="73819" x2="26953" y2="74494"/>
                        <a14:foregroundMark x1="26953" y1="74494" x2="40469" y2="52092"/>
                        <a14:foregroundMark x1="40469" y1="52092" x2="40469" y2="35493"/>
                        <a14:foregroundMark x1="40469" y1="35493" x2="36406" y2="21188"/>
                        <a14:foregroundMark x1="36406" y1="21188" x2="28125" y2="12955"/>
                        <a14:foregroundMark x1="28125" y1="12955" x2="18672" y2="12955"/>
                        <a14:foregroundMark x1="18203" y1="10526" x2="27031" y2="11471"/>
                        <a14:foregroundMark x1="27031" y1="11471" x2="31328" y2="14035"/>
                        <a14:foregroundMark x1="33203" y1="28340" x2="28438" y2="41296"/>
                        <a14:foregroundMark x1="96719" y1="58435" x2="95000" y2="58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3" b="4192"/>
          <a:stretch/>
        </p:blipFill>
        <p:spPr bwMode="auto">
          <a:xfrm>
            <a:off x="3221903" y="3691217"/>
            <a:ext cx="5748194" cy="311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01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8D87E162-FF60-4FF2-B0EA-E3D6E0E19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83" b="1073"/>
          <a:stretch/>
        </p:blipFill>
        <p:spPr bwMode="auto">
          <a:xfrm rot="5400000">
            <a:off x="1481973" y="-1450448"/>
            <a:ext cx="4525264" cy="748920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img2.freepng.ru/20180920/xib/kisspng-paint-brushes-image-drawing-portable-network-graph-24-pink-paint-brush-stroke-png-transparent-onl-5ba3ed97b01154.8228247515374698477212.jpg">
            <a:extLst>
              <a:ext uri="{FF2B5EF4-FFF2-40B4-BE49-F238E27FC236}">
                <a16:creationId xmlns:a16="http://schemas.microsoft.com/office/drawing/2014/main" id="{260453C0-F3B1-4DE1-9922-766A76C8D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991" y="2602540"/>
            <a:ext cx="13755755" cy="66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https://img2.freepng.ru/20180920/xib/kisspng-paint-brushes-image-drawing-portable-network-graph-24-pink-paint-brush-stroke-png-transparent-onl-5ba3ed97b01154.8228247515374698477212.jpg">
            <a:extLst>
              <a:ext uri="{FF2B5EF4-FFF2-40B4-BE49-F238E27FC236}">
                <a16:creationId xmlns:a16="http://schemas.microsoft.com/office/drawing/2014/main" id="{64DFC172-1AB6-4B64-8D4A-7FBAB13C3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69" y="961615"/>
            <a:ext cx="9091295" cy="61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https://img2.freepng.ru/20180920/xib/kisspng-paint-brushes-image-drawing-portable-network-graph-24-pink-paint-brush-stroke-png-transparent-onl-5ba3ed97b01154.8228247515374698477212.jpg">
            <a:extLst>
              <a:ext uri="{FF2B5EF4-FFF2-40B4-BE49-F238E27FC236}">
                <a16:creationId xmlns:a16="http://schemas.microsoft.com/office/drawing/2014/main" id="{B399F182-B626-4211-B7F1-D29E38E37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967" y="5387464"/>
            <a:ext cx="2253547" cy="4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824587-D025-48AB-95F2-5C541E27DB8C}"/>
              </a:ext>
            </a:extLst>
          </p:cNvPr>
          <p:cNvSpPr/>
          <p:nvPr/>
        </p:nvSpPr>
        <p:spPr>
          <a:xfrm>
            <a:off x="5403232" y="1013016"/>
            <a:ext cx="6714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 Е.В. Логиновой, Е.В.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Шивриной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4EA0AC-13F3-44E5-ADC4-F56D849EFB2B}"/>
              </a:ext>
            </a:extLst>
          </p:cNvPr>
          <p:cNvSpPr/>
          <p:nvPr/>
        </p:nvSpPr>
        <p:spPr>
          <a:xfrm>
            <a:off x="1354898" y="2616098"/>
            <a:ext cx="10763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Стратегии социально-экономического развития ВО на период до 2030 года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9749E0F-9380-4E41-A3F2-C65775395F0D}"/>
              </a:ext>
            </a:extLst>
          </p:cNvPr>
          <p:cNvSpPr/>
          <p:nvPr/>
        </p:nvSpPr>
        <p:spPr>
          <a:xfrm>
            <a:off x="7193533" y="3924249"/>
            <a:ext cx="4924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условий для формирования и развития добровольческой деятельности, вовлечение населения в социально-направленные практики</a:t>
            </a:r>
            <a:endParaRPr lang="ru-RU" sz="2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8FF8E4-835F-45D9-A2C4-4B30CDFE2622}"/>
              </a:ext>
            </a:extLst>
          </p:cNvPr>
          <p:cNvSpPr/>
          <p:nvPr/>
        </p:nvSpPr>
        <p:spPr>
          <a:xfrm>
            <a:off x="4017817" y="3108351"/>
            <a:ext cx="5170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Приоритетные направления политики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784742C-9761-4749-AE4B-6C7402E60D43}"/>
              </a:ext>
            </a:extLst>
          </p:cNvPr>
          <p:cNvSpPr/>
          <p:nvPr/>
        </p:nvSpPr>
        <p:spPr>
          <a:xfrm>
            <a:off x="97598" y="3924249"/>
            <a:ext cx="60102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условий для развития молодежных общественных инициатив, направленных на укрепление института молодой семьи и пропаганды ответственного родительства</a:t>
            </a: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6DDE8872-1B87-4CCC-88E6-07C393680D4E}"/>
              </a:ext>
            </a:extLst>
          </p:cNvPr>
          <p:cNvSpPr/>
          <p:nvPr/>
        </p:nvSpPr>
        <p:spPr>
          <a:xfrm>
            <a:off x="8706654" y="3508840"/>
            <a:ext cx="396963" cy="4616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A73851ED-E061-4DF1-9E59-82D144AFC47A}"/>
              </a:ext>
            </a:extLst>
          </p:cNvPr>
          <p:cNvSpPr/>
          <p:nvPr/>
        </p:nvSpPr>
        <p:spPr>
          <a:xfrm>
            <a:off x="4092462" y="3508840"/>
            <a:ext cx="396963" cy="4616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7DFF41A-4459-4230-8869-C6655242657C}"/>
              </a:ext>
            </a:extLst>
          </p:cNvPr>
          <p:cNvSpPr/>
          <p:nvPr/>
        </p:nvSpPr>
        <p:spPr>
          <a:xfrm>
            <a:off x="194870" y="1901689"/>
            <a:ext cx="3427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родители-активисты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5–24,4%</a:t>
            </a:r>
            <a:endParaRPr lang="ru-RU" sz="20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1982105-ACC4-493C-AA1B-AD1C185EC559}"/>
              </a:ext>
            </a:extLst>
          </p:cNvPr>
          <p:cNvSpPr/>
          <p:nvPr/>
        </p:nvSpPr>
        <p:spPr>
          <a:xfrm>
            <a:off x="4018546" y="1901103"/>
            <a:ext cx="3787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родители-исполнители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5–24,4%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BE5F7FE-3889-4918-817A-1B656DCB91D0}"/>
              </a:ext>
            </a:extLst>
          </p:cNvPr>
          <p:cNvSpPr/>
          <p:nvPr/>
        </p:nvSpPr>
        <p:spPr>
          <a:xfrm>
            <a:off x="8002005" y="1897080"/>
            <a:ext cx="3823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родители-наблюдатели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10–51,2%</a:t>
            </a:r>
            <a:endParaRPr lang="ru-RU" sz="2000" dirty="0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D055D9FC-4D38-4365-895C-DBB50899025A}"/>
              </a:ext>
            </a:extLst>
          </p:cNvPr>
          <p:cNvSpPr/>
          <p:nvPr/>
        </p:nvSpPr>
        <p:spPr>
          <a:xfrm>
            <a:off x="9006019" y="1506854"/>
            <a:ext cx="396963" cy="4616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2642E81E-2EE7-465B-A6F7-BA1498B6FA7F}"/>
              </a:ext>
            </a:extLst>
          </p:cNvPr>
          <p:cNvSpPr/>
          <p:nvPr/>
        </p:nvSpPr>
        <p:spPr>
          <a:xfrm>
            <a:off x="6611894" y="1507440"/>
            <a:ext cx="396963" cy="4616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1F87AB6F-6AD4-4FCB-908A-74FF45022386}"/>
              </a:ext>
            </a:extLst>
          </p:cNvPr>
          <p:cNvSpPr/>
          <p:nvPr/>
        </p:nvSpPr>
        <p:spPr>
          <a:xfrm rot="4090645">
            <a:off x="4922102" y="1251131"/>
            <a:ext cx="396963" cy="4616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084449B-7DA5-47DF-BF3F-727D176EAE55}"/>
              </a:ext>
            </a:extLst>
          </p:cNvPr>
          <p:cNvSpPr/>
          <p:nvPr/>
        </p:nvSpPr>
        <p:spPr>
          <a:xfrm>
            <a:off x="10411334" y="5371088"/>
            <a:ext cx="1706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ФГОС ДО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86FF370-C240-4824-9C56-646EFFB933AB}"/>
              </a:ext>
            </a:extLst>
          </p:cNvPr>
          <p:cNvSpPr/>
          <p:nvPr/>
        </p:nvSpPr>
        <p:spPr>
          <a:xfrm>
            <a:off x="-242432" y="5725026"/>
            <a:ext cx="12360580" cy="1083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" indent="269875" algn="ctr">
              <a:lnSpc>
                <a:spcPct val="110000"/>
              </a:lnSpc>
              <a:spcAft>
                <a:spcPts val="15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открытости детского сада для родителей. Законные представители наряду с педагогами принимают участие в создании условий для полноценного развития дошкольника, чтобы не упустить важнейший и ответственный период в развитии его личности.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4CD630-E117-4461-9D2E-C1A36CB09199}"/>
              </a:ext>
            </a:extLst>
          </p:cNvPr>
          <p:cNvSpPr txBox="1"/>
          <p:nvPr/>
        </p:nvSpPr>
        <p:spPr>
          <a:xfrm>
            <a:off x="90624" y="109390"/>
            <a:ext cx="3427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A606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</a:p>
        </p:txBody>
      </p:sp>
      <p:pic>
        <p:nvPicPr>
          <p:cNvPr id="24" name="Picture 2" descr="https://sun9-5.userapi.com/c857336/v857336768/7c1c2/oAAc6i2rC18.jpg">
            <a:extLst>
              <a:ext uri="{FF2B5EF4-FFF2-40B4-BE49-F238E27FC236}">
                <a16:creationId xmlns:a16="http://schemas.microsoft.com/office/drawing/2014/main" id="{C50292D0-7BFF-44D6-9EB5-1F24B2B5A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713" y="76200"/>
            <a:ext cx="609274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DC438211-B713-4A53-AEE6-63A1125A9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6105" y1="81221" x2="83667" y2="44444"/>
                        <a14:foregroundMark x1="33795" y1="80191" x2="37667" y2="72111"/>
                        <a14:foregroundMark x1="37667" y1="72111" x2="72222" y2="33667"/>
                        <a14:foregroundMark x1="72222" y1="33667" x2="75908" y2="26601"/>
                        <a14:foregroundMark x1="71889" y1="21222" x2="39111" y2="57556"/>
                        <a14:foregroundMark x1="39111" y1="57556" x2="34889" y2="64889"/>
                        <a14:foregroundMark x1="34889" y1="64889" x2="34333" y2="68222"/>
                        <a14:foregroundMark x1="40222" y1="22778" x2="42333" y2="29556"/>
                        <a14:foregroundMark x1="42333" y1="29556" x2="40556" y2="61889"/>
                        <a14:foregroundMark x1="40556" y1="61889" x2="40556" y2="61889"/>
                        <a14:foregroundMark x1="69222" y1="19111" x2="73594" y2="23388"/>
                        <a14:foregroundMark x1="27444" y1="77889" x2="28831" y2="79191"/>
                        <a14:foregroundMark x1="31674" y1="81628" x2="39889" y2="84556"/>
                        <a14:foregroundMark x1="37111" y1="84444" x2="39111" y2="84667"/>
                        <a14:foregroundMark x1="38889" y1="84778" x2="32369" y2="80866"/>
                        <a14:foregroundMark x1="31497" y1="81821" x2="36556" y2="84556"/>
                        <a14:foregroundMark x1="36556" y1="84556" x2="38444" y2="85111"/>
                        <a14:foregroundMark x1="28889" y1="79778" x2="31778" y2="82111"/>
                        <a14:foregroundMark x1="69111" y1="18444" x2="74535" y2="22540"/>
                        <a14:foregroundMark x1="74556" y1="22778" x2="79778" y2="29111"/>
                        <a14:foregroundMark x1="79889" y1="28667" x2="75222" y2="23222"/>
                        <a14:backgroundMark x1="39100" y1="85524" x2="40667" y2="86222"/>
                        <a14:backgroundMark x1="27889" y1="80222" x2="28207" y2="80386"/>
                        <a14:backgroundMark x1="80938" y1="28311" x2="81444" y2="2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835" y="-19482"/>
            <a:ext cx="825910" cy="8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83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E2C48DE-1CE7-49E5-9348-A8A5E3382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31" y="-1630016"/>
            <a:ext cx="11988069" cy="713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7DB4A6-4CB9-4710-90FA-7F44EDAE8224}"/>
              </a:ext>
            </a:extLst>
          </p:cNvPr>
          <p:cNvSpPr txBox="1"/>
          <p:nvPr/>
        </p:nvSpPr>
        <p:spPr>
          <a:xfrm>
            <a:off x="-185738" y="5509655"/>
            <a:ext cx="1237773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>
                <a:latin typeface="Comic Sans MS" panose="030F0702030302020204" pitchFamily="66" charset="0"/>
                <a:cs typeface="Times New Roman" panose="02020603050405020304" pitchFamily="18" charset="0"/>
              </a:rPr>
              <a:t>«Первый и главный воспитатель ребёнка, первый и главный педагог – это мать, это отец»</a:t>
            </a:r>
          </a:p>
          <a:p>
            <a:pPr algn="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</a:p>
        </p:txBody>
      </p:sp>
      <p:pic>
        <p:nvPicPr>
          <p:cNvPr id="4" name="Picture 2" descr="https://sun9-5.userapi.com/c857336/v857336768/7c1c2/oAAc6i2rC18.jpg">
            <a:extLst>
              <a:ext uri="{FF2B5EF4-FFF2-40B4-BE49-F238E27FC236}">
                <a16:creationId xmlns:a16="http://schemas.microsoft.com/office/drawing/2014/main" id="{F5F6FA73-53B8-4260-92B3-E595F356A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713" y="76200"/>
            <a:ext cx="609274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5B2744E-A382-4414-B7D9-82D3CC6AF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6105" y1="81221" x2="83667" y2="44444"/>
                        <a14:foregroundMark x1="33795" y1="80191" x2="37667" y2="72111"/>
                        <a14:foregroundMark x1="37667" y1="72111" x2="72222" y2="33667"/>
                        <a14:foregroundMark x1="72222" y1="33667" x2="75908" y2="26601"/>
                        <a14:foregroundMark x1="71889" y1="21222" x2="39111" y2="57556"/>
                        <a14:foregroundMark x1="39111" y1="57556" x2="34889" y2="64889"/>
                        <a14:foregroundMark x1="34889" y1="64889" x2="34333" y2="68222"/>
                        <a14:foregroundMark x1="40222" y1="22778" x2="42333" y2="29556"/>
                        <a14:foregroundMark x1="42333" y1="29556" x2="40556" y2="61889"/>
                        <a14:foregroundMark x1="40556" y1="61889" x2="40556" y2="61889"/>
                        <a14:foregroundMark x1="69222" y1="19111" x2="73594" y2="23388"/>
                        <a14:foregroundMark x1="27444" y1="77889" x2="28831" y2="79191"/>
                        <a14:foregroundMark x1="31674" y1="81628" x2="39889" y2="84556"/>
                        <a14:foregroundMark x1="37111" y1="84444" x2="39111" y2="84667"/>
                        <a14:foregroundMark x1="38889" y1="84778" x2="32369" y2="80866"/>
                        <a14:foregroundMark x1="31497" y1="81821" x2="36556" y2="84556"/>
                        <a14:foregroundMark x1="36556" y1="84556" x2="38444" y2="85111"/>
                        <a14:foregroundMark x1="28889" y1="79778" x2="31778" y2="82111"/>
                        <a14:foregroundMark x1="69111" y1="18444" x2="74535" y2="22540"/>
                        <a14:foregroundMark x1="74556" y1="22778" x2="79778" y2="29111"/>
                        <a14:foregroundMark x1="79889" y1="28667" x2="75222" y2="23222"/>
                        <a14:backgroundMark x1="39100" y1="85524" x2="40667" y2="86222"/>
                        <a14:backgroundMark x1="27889" y1="80222" x2="28207" y2="80386"/>
                        <a14:backgroundMark x1="80938" y1="28311" x2="81444" y2="2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835" y="-19482"/>
            <a:ext cx="825910" cy="8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46CD0D6-7FB4-42CF-9962-745E26B79F4E}"/>
              </a:ext>
            </a:extLst>
          </p:cNvPr>
          <p:cNvSpPr/>
          <p:nvPr/>
        </p:nvSpPr>
        <p:spPr>
          <a:xfrm>
            <a:off x="490918" y="748494"/>
            <a:ext cx="11210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9370" algn="ctr">
              <a:spcAft>
                <a:spcPts val="0"/>
              </a:spcAft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овлечение родителей в образовательное пространство для формирования умений и навыков практической работы с детьми и повышения психолого-педагогической компетентности, как основы нормализации детско-родительских отношений, путём проведения серии образовательных видео-занятий.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7952E1-5F3D-41CF-B59D-C7D5E855EF61}"/>
              </a:ext>
            </a:extLst>
          </p:cNvPr>
          <p:cNvSpPr txBox="1"/>
          <p:nvPr/>
        </p:nvSpPr>
        <p:spPr>
          <a:xfrm>
            <a:off x="490918" y="795324"/>
            <a:ext cx="11210164" cy="1476000"/>
          </a:xfrm>
          <a:prstGeom prst="rect">
            <a:avLst/>
          </a:prstGeom>
          <a:noFill/>
          <a:ln w="28575">
            <a:solidFill>
              <a:srgbClr val="A6061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4A09E87-131E-4DDC-9A78-C09C38EF54F0}"/>
              </a:ext>
            </a:extLst>
          </p:cNvPr>
          <p:cNvSpPr/>
          <p:nvPr/>
        </p:nvSpPr>
        <p:spPr>
          <a:xfrm>
            <a:off x="10495932" y="2316051"/>
            <a:ext cx="1381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9370" indent="90170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3FF2A1D-B1F6-4479-B11B-52B1B9D0D939}"/>
              </a:ext>
            </a:extLst>
          </p:cNvPr>
          <p:cNvSpPr/>
          <p:nvPr/>
        </p:nvSpPr>
        <p:spPr>
          <a:xfrm>
            <a:off x="405326" y="2634181"/>
            <a:ext cx="11582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415" indent="90170">
              <a:spcAft>
                <a:spcPts val="0"/>
              </a:spcAft>
              <a:tabLst>
                <a:tab pos="16764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Организовать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сотрудничество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 МАДОУ "Детский сад № 77" и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проектной команды, в результате чего выявить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запрос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родителей и образовательной организации и выстроить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план-график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реализации проекта;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C3407F2-81FA-404E-B0B0-3F6366DFFE93}"/>
              </a:ext>
            </a:extLst>
          </p:cNvPr>
          <p:cNvSpPr/>
          <p:nvPr/>
        </p:nvSpPr>
        <p:spPr>
          <a:xfrm>
            <a:off x="405327" y="3909124"/>
            <a:ext cx="1164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415" indent="90170">
              <a:spcAft>
                <a:spcPts val="0"/>
              </a:spcAft>
              <a:tabLst>
                <a:tab pos="16764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Организовать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разработку, запись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систематичный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выпуск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видео-занятий и текстовых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поддержек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соответствующих выявленным требованиям;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DDD5222-9D1F-47A7-A435-4D8FAF3836B7}"/>
              </a:ext>
            </a:extLst>
          </p:cNvPr>
          <p:cNvSpPr/>
          <p:nvPr/>
        </p:nvSpPr>
        <p:spPr>
          <a:xfrm>
            <a:off x="308585" y="4836223"/>
            <a:ext cx="9582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415" indent="90170">
              <a:spcAft>
                <a:spcPts val="0"/>
              </a:spcAft>
              <a:tabLst>
                <a:tab pos="16764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Анализировать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результативность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проекта (обратная связь).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608576F-875E-4700-B42E-A5FE909AF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9348">
                        <a14:foregroundMark x1="32065" y1="34130" x2="39457" y2="47500"/>
                        <a14:foregroundMark x1="39457" y1="47500" x2="46413" y2="49130"/>
                        <a14:foregroundMark x1="46413" y1="49130" x2="55543" y2="48261"/>
                        <a14:foregroundMark x1="55543" y1="48261" x2="83043" y2="35109"/>
                        <a14:foregroundMark x1="83043" y1="35109" x2="82500" y2="27935"/>
                        <a14:foregroundMark x1="82500" y1="27935" x2="83370" y2="24565"/>
                        <a14:foregroundMark x1="92500" y1="25435" x2="75217" y2="40217"/>
                        <a14:foregroundMark x1="75217" y1="40217" x2="66630" y2="51522"/>
                        <a14:foregroundMark x1="66630" y1="51522" x2="59783" y2="55543"/>
                        <a14:foregroundMark x1="59783" y1="55543" x2="52717" y2="56630"/>
                        <a14:foregroundMark x1="52717" y1="56630" x2="46413" y2="53587"/>
                        <a14:foregroundMark x1="46413" y1="53587" x2="35761" y2="43152"/>
                        <a14:foregroundMark x1="35761" y1="43152" x2="33370" y2="29457"/>
                        <a14:foregroundMark x1="33370" y1="29457" x2="59239" y2="34457"/>
                        <a14:foregroundMark x1="59239" y1="34457" x2="66304" y2="32935"/>
                        <a14:foregroundMark x1="66304" y1="32935" x2="82677" y2="19104"/>
                        <a14:foregroundMark x1="92595" y1="19377" x2="94130" y2="22500"/>
                        <a14:foregroundMark x1="94130" y1="22500" x2="93478" y2="25000"/>
                        <a14:foregroundMark x1="74814" y1="21633" x2="71848" y2="26413"/>
                        <a14:foregroundMark x1="68385" y1="21986" x2="42826" y2="38587"/>
                        <a14:foregroundMark x1="42826" y1="38587" x2="36087" y2="55543"/>
                        <a14:foregroundMark x1="36087" y1="55543" x2="35217" y2="65000"/>
                        <a14:foregroundMark x1="35217" y1="65000" x2="41957" y2="69130"/>
                        <a14:foregroundMark x1="41957" y1="69130" x2="48587" y2="65978"/>
                        <a14:foregroundMark x1="48587" y1="65978" x2="52065" y2="58261"/>
                        <a14:foregroundMark x1="52065" y1="58261" x2="50543" y2="50109"/>
                        <a14:foregroundMark x1="50543" y1="50109" x2="49783" y2="60652"/>
                        <a14:foregroundMark x1="49783" y1="60652" x2="51196" y2="68261"/>
                        <a14:foregroundMark x1="51196" y1="68261" x2="59674" y2="70435"/>
                        <a14:foregroundMark x1="59674" y1="70435" x2="65000" y2="65217"/>
                        <a14:foregroundMark x1="65000" y1="65217" x2="61739" y2="57391"/>
                        <a14:foregroundMark x1="61739" y1="57391" x2="52500" y2="53043"/>
                        <a14:foregroundMark x1="52500" y1="53043" x2="44022" y2="52391"/>
                        <a14:foregroundMark x1="44022" y1="52391" x2="37391" y2="48913"/>
                        <a14:foregroundMark x1="37391" y1="48913" x2="33696" y2="42717"/>
                        <a14:foregroundMark x1="33696" y1="42717" x2="24783" y2="39457"/>
                        <a14:foregroundMark x1="24783" y1="39457" x2="30326" y2="31196"/>
                        <a14:foregroundMark x1="30326" y1="31196" x2="46739" y2="35870"/>
                        <a14:foregroundMark x1="46739" y1="35870" x2="54022" y2="34783"/>
                        <a14:foregroundMark x1="54022" y1="34783" x2="45217" y2="37065"/>
                        <a14:foregroundMark x1="45217" y1="37065" x2="29783" y2="52174"/>
                        <a14:foregroundMark x1="29783" y1="52174" x2="31522" y2="59239"/>
                        <a14:foregroundMark x1="31522" y1="59239" x2="41304" y2="60326"/>
                        <a14:foregroundMark x1="41304" y1="60326" x2="48152" y2="57717"/>
                        <a14:foregroundMark x1="48152" y1="57717" x2="62935" y2="62717"/>
                        <a14:foregroundMark x1="62935" y1="62717" x2="65870" y2="60000"/>
                        <a14:foregroundMark x1="35435" y1="54891" x2="29130" y2="59022"/>
                        <a14:foregroundMark x1="29130" y1="59022" x2="24022" y2="64674"/>
                        <a14:foregroundMark x1="94852" y1="22905" x2="93043" y2="26522"/>
                        <a14:foregroundMark x1="94674" y1="25326" x2="94674" y2="23913"/>
                        <a14:foregroundMark x1="73478" y1="25000" x2="92826" y2="16739"/>
                        <a14:foregroundMark x1="92979" y1="17154" x2="93587" y2="18804"/>
                        <a14:foregroundMark x1="92065" y1="19022" x2="85652" y2="16304"/>
                        <a14:foregroundMark x1="85652" y1="16304" x2="71957" y2="24674"/>
                        <a14:foregroundMark x1="76522" y1="21304" x2="81304" y2="16087"/>
                        <a14:foregroundMark x1="81304" y1="16087" x2="87114" y2="14031"/>
                        <a14:foregroundMark x1="90286" y1="15569" x2="91522" y2="16848"/>
                        <a14:foregroundMark x1="85109" y1="13152" x2="76522" y2="20543"/>
                        <a14:foregroundMark x1="76957" y1="19457" x2="82283" y2="14674"/>
                        <a14:foregroundMark x1="82283" y1="14674" x2="86494" y2="13731"/>
                        <a14:foregroundMark x1="94388" y1="16376" x2="95543" y2="17174"/>
                        <a14:foregroundMark x1="95543" y1="17174" x2="95815" y2="17656"/>
                        <a14:foregroundMark x1="74674" y1="20870" x2="79457" y2="15000"/>
                        <a14:foregroundMark x1="79457" y1="15000" x2="86304" y2="12065"/>
                        <a14:foregroundMark x1="86304" y1="12065" x2="86977" y2="12364"/>
                        <a14:foregroundMark x1="86519" y1="12876" x2="84783" y2="12391"/>
                        <a14:foregroundMark x1="84783" y1="12391" x2="79891" y2="14457"/>
                        <a14:foregroundMark x1="87174" y1="14565" x2="91413" y2="16630"/>
                        <a14:foregroundMark x1="91957" y1="16630" x2="93804" y2="15978"/>
                        <a14:foregroundMark x1="88478" y1="15543" x2="89674" y2="14130"/>
                        <a14:foregroundMark x1="92609" y1="15870" x2="88804" y2="14130"/>
                        <a14:backgroundMark x1="66304" y1="5978" x2="71087" y2="13913"/>
                        <a14:backgroundMark x1="71087" y1="13913" x2="77140" y2="16393"/>
                        <a14:backgroundMark x1="74318" y1="18648" x2="72826" y2="19891"/>
                        <a14:backgroundMark x1="72500" y1="19022" x2="73804" y2="19891"/>
                        <a14:backgroundMark x1="69674" y1="19674" x2="72174" y2="20109"/>
                        <a14:backgroundMark x1="96630" y1="17500" x2="98587" y2="27609"/>
                        <a14:backgroundMark x1="90297" y1="12611" x2="95000" y2="14891"/>
                        <a14:backgroundMark x1="87826" y1="11413" x2="89973" y2="12454"/>
                        <a14:backgroundMark x1="95000" y1="14891" x2="95435" y2="15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87" y="2542882"/>
            <a:ext cx="693844" cy="69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9E55F46F-628E-4386-98FC-F9031084B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9348">
                        <a14:foregroundMark x1="32065" y1="34130" x2="39457" y2="47500"/>
                        <a14:foregroundMark x1="39457" y1="47500" x2="46413" y2="49130"/>
                        <a14:foregroundMark x1="46413" y1="49130" x2="55543" y2="48261"/>
                        <a14:foregroundMark x1="55543" y1="48261" x2="83043" y2="35109"/>
                        <a14:foregroundMark x1="83043" y1="35109" x2="82500" y2="27935"/>
                        <a14:foregroundMark x1="82500" y1="27935" x2="83370" y2="24565"/>
                        <a14:foregroundMark x1="92500" y1="25435" x2="75217" y2="40217"/>
                        <a14:foregroundMark x1="75217" y1="40217" x2="66630" y2="51522"/>
                        <a14:foregroundMark x1="66630" y1="51522" x2="59783" y2="55543"/>
                        <a14:foregroundMark x1="59783" y1="55543" x2="52717" y2="56630"/>
                        <a14:foregroundMark x1="52717" y1="56630" x2="46413" y2="53587"/>
                        <a14:foregroundMark x1="46413" y1="53587" x2="35761" y2="43152"/>
                        <a14:foregroundMark x1="35761" y1="43152" x2="33370" y2="29457"/>
                        <a14:foregroundMark x1="33370" y1="29457" x2="59239" y2="34457"/>
                        <a14:foregroundMark x1="59239" y1="34457" x2="66304" y2="32935"/>
                        <a14:foregroundMark x1="66304" y1="32935" x2="82677" y2="19104"/>
                        <a14:foregroundMark x1="92595" y1="19377" x2="94130" y2="22500"/>
                        <a14:foregroundMark x1="94130" y1="22500" x2="93478" y2="25000"/>
                        <a14:foregroundMark x1="74814" y1="21633" x2="71848" y2="26413"/>
                        <a14:foregroundMark x1="68385" y1="21986" x2="42826" y2="38587"/>
                        <a14:foregroundMark x1="42826" y1="38587" x2="36087" y2="55543"/>
                        <a14:foregroundMark x1="36087" y1="55543" x2="35217" y2="65000"/>
                        <a14:foregroundMark x1="35217" y1="65000" x2="41957" y2="69130"/>
                        <a14:foregroundMark x1="41957" y1="69130" x2="48587" y2="65978"/>
                        <a14:foregroundMark x1="48587" y1="65978" x2="52065" y2="58261"/>
                        <a14:foregroundMark x1="52065" y1="58261" x2="50543" y2="50109"/>
                        <a14:foregroundMark x1="50543" y1="50109" x2="49783" y2="60652"/>
                        <a14:foregroundMark x1="49783" y1="60652" x2="51196" y2="68261"/>
                        <a14:foregroundMark x1="51196" y1="68261" x2="59674" y2="70435"/>
                        <a14:foregroundMark x1="59674" y1="70435" x2="65000" y2="65217"/>
                        <a14:foregroundMark x1="65000" y1="65217" x2="61739" y2="57391"/>
                        <a14:foregroundMark x1="61739" y1="57391" x2="52500" y2="53043"/>
                        <a14:foregroundMark x1="52500" y1="53043" x2="44022" y2="52391"/>
                        <a14:foregroundMark x1="44022" y1="52391" x2="37391" y2="48913"/>
                        <a14:foregroundMark x1="37391" y1="48913" x2="33696" y2="42717"/>
                        <a14:foregroundMark x1="33696" y1="42717" x2="24783" y2="39457"/>
                        <a14:foregroundMark x1="24783" y1="39457" x2="30326" y2="31196"/>
                        <a14:foregroundMark x1="30326" y1="31196" x2="46739" y2="35870"/>
                        <a14:foregroundMark x1="46739" y1="35870" x2="54022" y2="34783"/>
                        <a14:foregroundMark x1="54022" y1="34783" x2="45217" y2="37065"/>
                        <a14:foregroundMark x1="45217" y1="37065" x2="29783" y2="52174"/>
                        <a14:foregroundMark x1="29783" y1="52174" x2="31522" y2="59239"/>
                        <a14:foregroundMark x1="31522" y1="59239" x2="41304" y2="60326"/>
                        <a14:foregroundMark x1="41304" y1="60326" x2="48152" y2="57717"/>
                        <a14:foregroundMark x1="48152" y1="57717" x2="62935" y2="62717"/>
                        <a14:foregroundMark x1="62935" y1="62717" x2="65870" y2="60000"/>
                        <a14:foregroundMark x1="35435" y1="54891" x2="29130" y2="59022"/>
                        <a14:foregroundMark x1="29130" y1="59022" x2="24022" y2="64674"/>
                        <a14:foregroundMark x1="94852" y1="22905" x2="93043" y2="26522"/>
                        <a14:foregroundMark x1="94674" y1="25326" x2="94674" y2="23913"/>
                        <a14:foregroundMark x1="73478" y1="25000" x2="92826" y2="16739"/>
                        <a14:foregroundMark x1="92979" y1="17154" x2="93587" y2="18804"/>
                        <a14:foregroundMark x1="92065" y1="19022" x2="85652" y2="16304"/>
                        <a14:foregroundMark x1="85652" y1="16304" x2="71957" y2="24674"/>
                        <a14:foregroundMark x1="76522" y1="21304" x2="81304" y2="16087"/>
                        <a14:foregroundMark x1="81304" y1="16087" x2="87114" y2="14031"/>
                        <a14:foregroundMark x1="90286" y1="15569" x2="91522" y2="16848"/>
                        <a14:foregroundMark x1="85109" y1="13152" x2="76522" y2="20543"/>
                        <a14:foregroundMark x1="76957" y1="19457" x2="82283" y2="14674"/>
                        <a14:foregroundMark x1="82283" y1="14674" x2="86494" y2="13731"/>
                        <a14:foregroundMark x1="94388" y1="16376" x2="95543" y2="17174"/>
                        <a14:foregroundMark x1="95543" y1="17174" x2="95815" y2="17656"/>
                        <a14:foregroundMark x1="74674" y1="20870" x2="79457" y2="15000"/>
                        <a14:foregroundMark x1="79457" y1="15000" x2="86304" y2="12065"/>
                        <a14:foregroundMark x1="86304" y1="12065" x2="86977" y2="12364"/>
                        <a14:foregroundMark x1="86519" y1="12876" x2="84783" y2="12391"/>
                        <a14:foregroundMark x1="84783" y1="12391" x2="79891" y2="14457"/>
                        <a14:foregroundMark x1="87174" y1="14565" x2="91413" y2="16630"/>
                        <a14:foregroundMark x1="91957" y1="16630" x2="93804" y2="15978"/>
                        <a14:foregroundMark x1="88478" y1="15543" x2="89674" y2="14130"/>
                        <a14:foregroundMark x1="92609" y1="15870" x2="88804" y2="14130"/>
                        <a14:backgroundMark x1="66304" y1="5978" x2="71087" y2="13913"/>
                        <a14:backgroundMark x1="71087" y1="13913" x2="77140" y2="16393"/>
                        <a14:backgroundMark x1="74318" y1="18648" x2="72826" y2="19891"/>
                        <a14:backgroundMark x1="72500" y1="19022" x2="73804" y2="19891"/>
                        <a14:backgroundMark x1="69674" y1="19674" x2="72174" y2="20109"/>
                        <a14:backgroundMark x1="96630" y1="17500" x2="98587" y2="27609"/>
                        <a14:backgroundMark x1="90297" y1="12611" x2="95000" y2="14891"/>
                        <a14:backgroundMark x1="87826" y1="11413" x2="89973" y2="12454"/>
                        <a14:backgroundMark x1="95000" y1="14891" x2="95435" y2="15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85" y="3834510"/>
            <a:ext cx="693844" cy="69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37AF6C4A-F8D7-42F9-80C9-42BCCE41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9348">
                        <a14:foregroundMark x1="32065" y1="34130" x2="39457" y2="47500"/>
                        <a14:foregroundMark x1="39457" y1="47500" x2="46413" y2="49130"/>
                        <a14:foregroundMark x1="46413" y1="49130" x2="55543" y2="48261"/>
                        <a14:foregroundMark x1="55543" y1="48261" x2="83043" y2="35109"/>
                        <a14:foregroundMark x1="83043" y1="35109" x2="82500" y2="27935"/>
                        <a14:foregroundMark x1="82500" y1="27935" x2="83370" y2="24565"/>
                        <a14:foregroundMark x1="92500" y1="25435" x2="75217" y2="40217"/>
                        <a14:foregroundMark x1="75217" y1="40217" x2="66630" y2="51522"/>
                        <a14:foregroundMark x1="66630" y1="51522" x2="59783" y2="55543"/>
                        <a14:foregroundMark x1="59783" y1="55543" x2="52717" y2="56630"/>
                        <a14:foregroundMark x1="52717" y1="56630" x2="46413" y2="53587"/>
                        <a14:foregroundMark x1="46413" y1="53587" x2="35761" y2="43152"/>
                        <a14:foregroundMark x1="35761" y1="43152" x2="33370" y2="29457"/>
                        <a14:foregroundMark x1="33370" y1="29457" x2="59239" y2="34457"/>
                        <a14:foregroundMark x1="59239" y1="34457" x2="66304" y2="32935"/>
                        <a14:foregroundMark x1="66304" y1="32935" x2="82677" y2="19104"/>
                        <a14:foregroundMark x1="92595" y1="19377" x2="94130" y2="22500"/>
                        <a14:foregroundMark x1="94130" y1="22500" x2="93478" y2="25000"/>
                        <a14:foregroundMark x1="74814" y1="21633" x2="71848" y2="26413"/>
                        <a14:foregroundMark x1="68385" y1="21986" x2="42826" y2="38587"/>
                        <a14:foregroundMark x1="42826" y1="38587" x2="36087" y2="55543"/>
                        <a14:foregroundMark x1="36087" y1="55543" x2="35217" y2="65000"/>
                        <a14:foregroundMark x1="35217" y1="65000" x2="41957" y2="69130"/>
                        <a14:foregroundMark x1="41957" y1="69130" x2="48587" y2="65978"/>
                        <a14:foregroundMark x1="48587" y1="65978" x2="52065" y2="58261"/>
                        <a14:foregroundMark x1="52065" y1="58261" x2="50543" y2="50109"/>
                        <a14:foregroundMark x1="50543" y1="50109" x2="49783" y2="60652"/>
                        <a14:foregroundMark x1="49783" y1="60652" x2="51196" y2="68261"/>
                        <a14:foregroundMark x1="51196" y1="68261" x2="59674" y2="70435"/>
                        <a14:foregroundMark x1="59674" y1="70435" x2="65000" y2="65217"/>
                        <a14:foregroundMark x1="65000" y1="65217" x2="61739" y2="57391"/>
                        <a14:foregroundMark x1="61739" y1="57391" x2="52500" y2="53043"/>
                        <a14:foregroundMark x1="52500" y1="53043" x2="44022" y2="52391"/>
                        <a14:foregroundMark x1="44022" y1="52391" x2="37391" y2="48913"/>
                        <a14:foregroundMark x1="37391" y1="48913" x2="33696" y2="42717"/>
                        <a14:foregroundMark x1="33696" y1="42717" x2="24783" y2="39457"/>
                        <a14:foregroundMark x1="24783" y1="39457" x2="30326" y2="31196"/>
                        <a14:foregroundMark x1="30326" y1="31196" x2="46739" y2="35870"/>
                        <a14:foregroundMark x1="46739" y1="35870" x2="54022" y2="34783"/>
                        <a14:foregroundMark x1="54022" y1="34783" x2="45217" y2="37065"/>
                        <a14:foregroundMark x1="45217" y1="37065" x2="29783" y2="52174"/>
                        <a14:foregroundMark x1="29783" y1="52174" x2="31522" y2="59239"/>
                        <a14:foregroundMark x1="31522" y1="59239" x2="41304" y2="60326"/>
                        <a14:foregroundMark x1="41304" y1="60326" x2="48152" y2="57717"/>
                        <a14:foregroundMark x1="48152" y1="57717" x2="62935" y2="62717"/>
                        <a14:foregroundMark x1="62935" y1="62717" x2="65870" y2="60000"/>
                        <a14:foregroundMark x1="35435" y1="54891" x2="29130" y2="59022"/>
                        <a14:foregroundMark x1="29130" y1="59022" x2="24022" y2="64674"/>
                        <a14:foregroundMark x1="94852" y1="22905" x2="93043" y2="26522"/>
                        <a14:foregroundMark x1="94674" y1="25326" x2="94674" y2="23913"/>
                        <a14:foregroundMark x1="73478" y1="25000" x2="92826" y2="16739"/>
                        <a14:foregroundMark x1="92979" y1="17154" x2="93587" y2="18804"/>
                        <a14:foregroundMark x1="92065" y1="19022" x2="85652" y2="16304"/>
                        <a14:foregroundMark x1="85652" y1="16304" x2="71957" y2="24674"/>
                        <a14:foregroundMark x1="76522" y1="21304" x2="81304" y2="16087"/>
                        <a14:foregroundMark x1="81304" y1="16087" x2="87114" y2="14031"/>
                        <a14:foregroundMark x1="90286" y1="15569" x2="91522" y2="16848"/>
                        <a14:foregroundMark x1="85109" y1="13152" x2="76522" y2="20543"/>
                        <a14:foregroundMark x1="76957" y1="19457" x2="82283" y2="14674"/>
                        <a14:foregroundMark x1="82283" y1="14674" x2="86494" y2="13731"/>
                        <a14:foregroundMark x1="94388" y1="16376" x2="95543" y2="17174"/>
                        <a14:foregroundMark x1="95543" y1="17174" x2="95815" y2="17656"/>
                        <a14:foregroundMark x1="74674" y1="20870" x2="79457" y2="15000"/>
                        <a14:foregroundMark x1="79457" y1="15000" x2="86304" y2="12065"/>
                        <a14:foregroundMark x1="86304" y1="12065" x2="86977" y2="12364"/>
                        <a14:foregroundMark x1="86519" y1="12876" x2="84783" y2="12391"/>
                        <a14:foregroundMark x1="84783" y1="12391" x2="79891" y2="14457"/>
                        <a14:foregroundMark x1="87174" y1="14565" x2="91413" y2="16630"/>
                        <a14:foregroundMark x1="91957" y1="16630" x2="93804" y2="15978"/>
                        <a14:foregroundMark x1="88478" y1="15543" x2="89674" y2="14130"/>
                        <a14:foregroundMark x1="92609" y1="15870" x2="88804" y2="14130"/>
                        <a14:backgroundMark x1="66304" y1="5978" x2="71087" y2="13913"/>
                        <a14:backgroundMark x1="71087" y1="13913" x2="77140" y2="16393"/>
                        <a14:backgroundMark x1="74318" y1="18648" x2="72826" y2="19891"/>
                        <a14:backgroundMark x1="72500" y1="19022" x2="73804" y2="19891"/>
                        <a14:backgroundMark x1="69674" y1="19674" x2="72174" y2="20109"/>
                        <a14:backgroundMark x1="96630" y1="17500" x2="98587" y2="27609"/>
                        <a14:backgroundMark x1="90297" y1="12611" x2="95000" y2="14891"/>
                        <a14:backgroundMark x1="87826" y1="11413" x2="89973" y2="12454"/>
                        <a14:backgroundMark x1="95000" y1="14891" x2="95435" y2="15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87" y="4756574"/>
            <a:ext cx="693844" cy="69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444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1" descr="https://www.pngkey.com/png/detail/233-2337722_blinkstrike-dagger-watercolor-painting.png">
            <a:extLst>
              <a:ext uri="{FF2B5EF4-FFF2-40B4-BE49-F238E27FC236}">
                <a16:creationId xmlns:a16="http://schemas.microsoft.com/office/drawing/2014/main" id="{6695BB20-D1A2-4319-A471-E59BC79A0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50"/>
          <a:stretch/>
        </p:blipFill>
        <p:spPr bwMode="auto">
          <a:xfrm>
            <a:off x="0" y="-1431131"/>
            <a:ext cx="10740682" cy="785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https://img2.freepng.ru/20180920/xib/kisspng-paint-brushes-image-drawing-portable-network-graph-24-pink-paint-brush-stroke-png-transparent-onl-5ba3ed97b01154.8228247515374698477212.jpg">
            <a:extLst>
              <a:ext uri="{FF2B5EF4-FFF2-40B4-BE49-F238E27FC236}">
                <a16:creationId xmlns:a16="http://schemas.microsoft.com/office/drawing/2014/main" id="{C0526F45-F1C4-44D1-B2B5-B3AF7018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00804" y="5213649"/>
            <a:ext cx="3109190" cy="123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https://img2.freepng.ru/20180920/xib/kisspng-paint-brushes-image-drawing-portable-network-graph-24-pink-paint-brush-stroke-png-transparent-onl-5ba3ed97b01154.8228247515374698477212.jpg">
            <a:extLst>
              <a:ext uri="{FF2B5EF4-FFF2-40B4-BE49-F238E27FC236}">
                <a16:creationId xmlns:a16="http://schemas.microsoft.com/office/drawing/2014/main" id="{744DC5BC-B22C-42AC-BB23-11CF9BD37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31" y="4981728"/>
            <a:ext cx="3798383" cy="74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s://img2.freepng.ru/20180920/xib/kisspng-paint-brushes-image-drawing-portable-network-graph-24-pink-paint-brush-stroke-png-transparent-onl-5ba3ed97b01154.8228247515374698477212.jpg">
            <a:extLst>
              <a:ext uri="{FF2B5EF4-FFF2-40B4-BE49-F238E27FC236}">
                <a16:creationId xmlns:a16="http://schemas.microsoft.com/office/drawing/2014/main" id="{0B37A21D-F421-4AD8-AB91-AC6C473D0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90617">
            <a:off x="8171550" y="3394473"/>
            <a:ext cx="4122896" cy="81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s://img2.freepng.ru/20180920/xib/kisspng-paint-brushes-image-drawing-portable-network-graph-24-pink-paint-brush-stroke-png-transparent-onl-5ba3ed97b01154.8228247515374698477212.jpg">
            <a:extLst>
              <a:ext uri="{FF2B5EF4-FFF2-40B4-BE49-F238E27FC236}">
                <a16:creationId xmlns:a16="http://schemas.microsoft.com/office/drawing/2014/main" id="{B32DE589-A17E-443D-98B9-402F4D0D4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5464">
            <a:off x="2514297" y="5399199"/>
            <a:ext cx="2596760" cy="8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s://img2.freepng.ru/20180920/xib/kisspng-paint-brushes-image-drawing-portable-network-graph-24-pink-paint-brush-stroke-png-transparent-onl-5ba3ed97b01154.8228247515374698477212.jpg">
            <a:extLst>
              <a:ext uri="{FF2B5EF4-FFF2-40B4-BE49-F238E27FC236}">
                <a16:creationId xmlns:a16="http://schemas.microsoft.com/office/drawing/2014/main" id="{64F95168-726B-4483-BDB3-95591E89D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7"/>
          <a:stretch/>
        </p:blipFill>
        <p:spPr bwMode="auto">
          <a:xfrm rot="271020">
            <a:off x="-633722" y="3786638"/>
            <a:ext cx="4647140" cy="100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D7C655-FF5F-47A2-9B00-8F620C5445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08" b="95706" l="901" r="99399">
                        <a14:foregroundMark x1="2703" y1="50307" x2="75375" y2="50307"/>
                        <a14:foregroundMark x1="75375" y1="50307" x2="98198" y2="47853"/>
                        <a14:foregroundMark x1="90390" y1="79141" x2="51051" y2="41718"/>
                        <a14:foregroundMark x1="51051" y1="41718" x2="40240" y2="19632"/>
                        <a14:foregroundMark x1="40240" y1="19632" x2="34234" y2="44785"/>
                        <a14:foregroundMark x1="34234" y1="44785" x2="42943" y2="21472"/>
                        <a14:foregroundMark x1="42943" y1="21472" x2="32132" y2="47853"/>
                        <a14:foregroundMark x1="32132" y1="47853" x2="39039" y2="74233"/>
                        <a14:foregroundMark x1="39039" y1="74233" x2="53754" y2="61350"/>
                        <a14:foregroundMark x1="53754" y1="61350" x2="57357" y2="93865"/>
                        <a14:foregroundMark x1="57357" y1="93865" x2="43243" y2="95092"/>
                        <a14:foregroundMark x1="43243" y1="95092" x2="38739" y2="68712"/>
                        <a14:foregroundMark x1="38739" y1="68712" x2="50450" y2="21472"/>
                        <a14:foregroundMark x1="50450" y1="21472" x2="58859" y2="52147"/>
                        <a14:foregroundMark x1="58859" y1="52147" x2="61862" y2="25767"/>
                        <a14:foregroundMark x1="69069" y1="17791" x2="55556" y2="41718"/>
                        <a14:foregroundMark x1="55556" y1="41718" x2="66066" y2="14724"/>
                        <a14:foregroundMark x1="66066" y1="14724" x2="71471" y2="42331"/>
                        <a14:foregroundMark x1="71471" y1="42331" x2="70571" y2="85890"/>
                        <a14:foregroundMark x1="70571" y1="85890" x2="70270" y2="62577"/>
                        <a14:foregroundMark x1="62462" y1="81595" x2="58859" y2="80368"/>
                        <a14:foregroundMark x1="67868" y1="68098" x2="54354" y2="84049"/>
                        <a14:foregroundMark x1="54354" y1="84049" x2="60060" y2="53374"/>
                        <a14:foregroundMark x1="60060" y1="53374" x2="67568" y2="76074"/>
                        <a14:foregroundMark x1="67568" y1="76074" x2="78378" y2="46626"/>
                        <a14:foregroundMark x1="78378" y1="46626" x2="78378" y2="46626"/>
                        <a14:foregroundMark x1="82583" y1="44785" x2="79279" y2="96319"/>
                        <a14:foregroundMark x1="79279" y1="96319" x2="84685" y2="55215"/>
                        <a14:foregroundMark x1="84685" y1="55215" x2="69970" y2="93865"/>
                        <a14:foregroundMark x1="69970" y1="93865" x2="71471" y2="66871"/>
                        <a14:foregroundMark x1="71471" y1="66871" x2="73874" y2="62577"/>
                        <a14:foregroundMark x1="75976" y1="64417" x2="89790" y2="63190"/>
                        <a14:foregroundMark x1="89790" y1="63190" x2="82583" y2="85890"/>
                        <a14:foregroundMark x1="82583" y1="85890" x2="94895" y2="77914"/>
                        <a14:foregroundMark x1="94895" y1="77914" x2="98498" y2="49080"/>
                        <a14:foregroundMark x1="98498" y1="49080" x2="66066" y2="54601"/>
                        <a14:foregroundMark x1="66066" y1="54601" x2="92793" y2="54601"/>
                        <a14:foregroundMark x1="92793" y1="54601" x2="54655" y2="63190"/>
                        <a14:foregroundMark x1="54655" y1="63190" x2="84384" y2="55828"/>
                        <a14:foregroundMark x1="84384" y1="55828" x2="72673" y2="43558"/>
                        <a14:foregroundMark x1="72673" y1="43558" x2="58559" y2="43558"/>
                        <a14:foregroundMark x1="58559" y1="43558" x2="94294" y2="42945"/>
                        <a14:foregroundMark x1="94294" y1="42945" x2="27027" y2="52147"/>
                        <a14:foregroundMark x1="27027" y1="52147" x2="70871" y2="52761"/>
                        <a14:foregroundMark x1="70871" y1="52761" x2="87988" y2="52147"/>
                        <a14:foregroundMark x1="87988" y1="52147" x2="63063" y2="51534"/>
                        <a14:foregroundMark x1="63063" y1="51534" x2="62462" y2="22086"/>
                        <a14:foregroundMark x1="62462" y1="22086" x2="53153" y2="42945"/>
                        <a14:foregroundMark x1="53153" y1="42945" x2="68168" y2="4908"/>
                        <a14:foregroundMark x1="68168" y1="4908" x2="46847" y2="47239"/>
                        <a14:foregroundMark x1="46847" y1="47239" x2="50751" y2="5521"/>
                        <a14:foregroundMark x1="48649" y1="17178" x2="53453" y2="13497"/>
                        <a14:foregroundMark x1="58859" y1="18405" x2="55255" y2="22086"/>
                        <a14:foregroundMark x1="50751" y1="15951" x2="12012" y2="57055"/>
                        <a14:foregroundMark x1="12012" y1="57055" x2="25826" y2="33129"/>
                        <a14:foregroundMark x1="25826" y1="33129" x2="25225" y2="60123"/>
                        <a14:foregroundMark x1="25225" y1="60123" x2="39640" y2="41104"/>
                        <a14:foregroundMark x1="39640" y1="41104" x2="33033" y2="69325"/>
                        <a14:foregroundMark x1="33033" y1="69325" x2="47748" y2="56442"/>
                        <a14:foregroundMark x1="47748" y1="56442" x2="67568" y2="63804"/>
                        <a14:foregroundMark x1="67568" y1="63804" x2="80781" y2="76687"/>
                        <a14:foregroundMark x1="80781" y1="76687" x2="94595" y2="75460"/>
                        <a14:foregroundMark x1="94595" y1="75460" x2="81381" y2="74233"/>
                        <a14:foregroundMark x1="81381" y1="74233" x2="56156" y2="87117"/>
                        <a14:foregroundMark x1="56156" y1="87117" x2="98799" y2="63804"/>
                        <a14:foregroundMark x1="98799" y1="63804" x2="79580" y2="73620"/>
                        <a14:foregroundMark x1="79580" y1="73620" x2="96096" y2="65644"/>
                        <a14:foregroundMark x1="96096" y1="65644" x2="84384" y2="77301"/>
                        <a14:foregroundMark x1="84384" y1="77301" x2="97598" y2="75460"/>
                        <a14:foregroundMark x1="97598" y1="75460" x2="84384" y2="75460"/>
                        <a14:foregroundMark x1="84384" y1="75460" x2="95195" y2="52147"/>
                        <a14:foregroundMark x1="95195" y1="52147" x2="90390" y2="79141"/>
                        <a14:foregroundMark x1="90390" y1="79141" x2="72372" y2="74233"/>
                        <a14:foregroundMark x1="72372" y1="74233" x2="54655" y2="61350"/>
                        <a14:foregroundMark x1="45045" y1="74847" x2="26426" y2="38037"/>
                        <a14:foregroundMark x1="26426" y1="38037" x2="3303" y2="30061"/>
                        <a14:foregroundMark x1="3303" y1="30061" x2="11712" y2="55215"/>
                        <a14:foregroundMark x1="11712" y1="55215" x2="1802" y2="28834"/>
                        <a14:foregroundMark x1="1802" y1="28834" x2="15616" y2="45399"/>
                        <a14:foregroundMark x1="15616" y1="45399" x2="3003" y2="54601"/>
                        <a14:foregroundMark x1="3003" y1="54601" x2="44444" y2="44785"/>
                        <a14:foregroundMark x1="44444" y1="44785" x2="11712" y2="57669"/>
                        <a14:foregroundMark x1="11712" y1="57669" x2="34535" y2="56442"/>
                        <a14:foregroundMark x1="34535" y1="56442" x2="11712" y2="68712"/>
                        <a14:foregroundMark x1="11712" y1="68712" x2="61562" y2="46012"/>
                        <a14:foregroundMark x1="96697" y1="66871" x2="88589" y2="87117"/>
                        <a14:foregroundMark x1="88589" y1="87117" x2="60961" y2="85890"/>
                        <a14:foregroundMark x1="60961" y1="85890" x2="23724" y2="72393"/>
                        <a14:foregroundMark x1="23724" y1="72393" x2="35435" y2="83436"/>
                        <a14:foregroundMark x1="35435" y1="83436" x2="33033" y2="57055"/>
                        <a14:foregroundMark x1="33033" y1="57055" x2="12613" y2="53374"/>
                        <a14:foregroundMark x1="12613" y1="53374" x2="1201" y2="40491"/>
                        <a14:foregroundMark x1="1201" y1="40491" x2="21922" y2="30061"/>
                        <a14:foregroundMark x1="21922" y1="30061" x2="34234" y2="14110"/>
                        <a14:foregroundMark x1="47147" y1="15337" x2="2102" y2="52761"/>
                        <a14:foregroundMark x1="2102" y1="52761" x2="16517" y2="49693"/>
                        <a14:foregroundMark x1="16517" y1="49693" x2="9610" y2="72393"/>
                        <a14:foregroundMark x1="9610" y1="72393" x2="6607" y2="47239"/>
                        <a14:foregroundMark x1="6607" y1="47239" x2="4505" y2="47853"/>
                        <a14:foregroundMark x1="86186" y1="71779" x2="99399" y2="75460"/>
                        <a14:foregroundMark x1="73574" y1="85276" x2="95796" y2="68098"/>
                        <a14:foregroundMark x1="95796" y1="68098" x2="84084" y2="78528"/>
                        <a14:foregroundMark x1="84084" y1="78528" x2="32132" y2="65644"/>
                        <a14:foregroundMark x1="32132" y1="65644" x2="16817" y2="54601"/>
                        <a14:foregroundMark x1="16817" y1="54601" x2="2102" y2="53374"/>
                        <a14:foregroundMark x1="2102" y1="53374" x2="2402" y2="52761"/>
                        <a14:foregroundMark x1="901" y1="49693" x2="12913" y2="58896"/>
                        <a14:foregroundMark x1="12913" y1="58896" x2="12913" y2="58896"/>
                        <a14:foregroundMark x1="60961" y1="59509" x2="4204" y2="60123"/>
                        <a14:foregroundMark x1="4204" y1="60123" x2="18619" y2="55828"/>
                        <a14:foregroundMark x1="18619" y1="55828" x2="33333" y2="55828"/>
                        <a14:foregroundMark x1="33333" y1="55828" x2="48649" y2="54601"/>
                        <a14:foregroundMark x1="48649" y1="54601" x2="64264" y2="41718"/>
                        <a14:foregroundMark x1="64264" y1="41718" x2="66066" y2="13497"/>
                        <a14:foregroundMark x1="66066" y1="13497" x2="59459" y2="38650"/>
                        <a14:foregroundMark x1="59459" y1="38650" x2="64264" y2="69939"/>
                        <a14:foregroundMark x1="64264" y1="69939" x2="90390" y2="76687"/>
                        <a14:foregroundMark x1="65465" y1="44172" x2="83183" y2="44172"/>
                        <a14:foregroundMark x1="83183" y1="44172" x2="98498" y2="42945"/>
                        <a14:foregroundMark x1="98498" y1="42945" x2="98498" y2="42945"/>
                        <a14:foregroundMark x1="84985" y1="42945" x2="96096" y2="42945"/>
                        <a14:foregroundMark x1="96396" y1="44785" x2="99399" y2="54601"/>
                        <a14:foregroundMark x1="42643" y1="8589" x2="59459" y2="14724"/>
                        <a14:foregroundMark x1="59459" y1="14724" x2="55856" y2="9816"/>
                        <a14:foregroundMark x1="49850" y1="5521" x2="35135" y2="15951"/>
                        <a14:foregroundMark x1="35135" y1="15951" x2="38739" y2="16564"/>
                        <a14:foregroundMark x1="54955" y1="10429" x2="71471" y2="10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6898" y="1485533"/>
            <a:ext cx="3296613" cy="161365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FA1ED9-CE76-4126-B47A-4ADCF41C91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58" y="5428475"/>
            <a:ext cx="2983381" cy="804359"/>
          </a:xfrm>
          <a:prstGeom prst="rect">
            <a:avLst/>
          </a:prstGeom>
        </p:spPr>
      </p:pic>
      <p:pic>
        <p:nvPicPr>
          <p:cNvPr id="4" name="Picture 2" descr="https://sun9-5.userapi.com/c857336/v857336768/7c1c2/oAAc6i2rC18.jpg">
            <a:extLst>
              <a:ext uri="{FF2B5EF4-FFF2-40B4-BE49-F238E27FC236}">
                <a16:creationId xmlns:a16="http://schemas.microsoft.com/office/drawing/2014/main" id="{C6BA2185-FD38-49D5-B0F9-BE52D0033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713" y="76200"/>
            <a:ext cx="609274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sun9-17.userapi.com/c851420/v851420461/1e70dc/9pPdaBII04g.jpg">
            <a:extLst>
              <a:ext uri="{FF2B5EF4-FFF2-40B4-BE49-F238E27FC236}">
                <a16:creationId xmlns:a16="http://schemas.microsoft.com/office/drawing/2014/main" id="{81D3735A-C198-4042-A172-8BC0EFE0B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889" l="0" r="99630">
                        <a14:foregroundMark x1="30527" y1="14815" x2="74006" y2="71204"/>
                        <a14:foregroundMark x1="87604" y1="11204" x2="19149" y2="78333"/>
                        <a14:foregroundMark x1="10546" y1="24815" x2="65495" y2="82593"/>
                        <a14:foregroundMark x1="37650" y1="90463" x2="41906" y2="9815"/>
                        <a14:foregroundMark x1="56892" y1="6204" x2="61887" y2="83333"/>
                        <a14:foregroundMark x1="81129" y1="25463" x2="21277" y2="74722"/>
                        <a14:foregroundMark x1="92507" y1="64722" x2="22664" y2="14074"/>
                        <a14:foregroundMark x1="67623" y1="10463" x2="48381" y2="83333"/>
                        <a14:foregroundMark x1="81869" y1="71204" x2="26920" y2="78333"/>
                        <a14:foregroundMark x1="50509" y1="88981" x2="72618" y2="49722"/>
                        <a14:foregroundMark x1="72618" y1="82593" x2="51156" y2="86852"/>
                        <a14:foregroundMark x1="33395" y1="86852" x2="7031" y2="29074"/>
                        <a14:foregroundMark x1="6290" y1="61204" x2="59019" y2="36204"/>
                        <a14:foregroundMark x1="24792" y1="74722" x2="9158" y2="69722"/>
                        <a14:foregroundMark x1="13414" y1="68981" x2="6290" y2="38333"/>
                        <a14:foregroundMark x1="10546" y1="34815" x2="46901" y2="6204"/>
                        <a14:foregroundMark x1="51156" y1="5556" x2="54764" y2="43333"/>
                        <a14:foregroundMark x1="79001" y1="53333" x2="29140" y2="31204"/>
                        <a14:foregroundMark x1="76873" y1="16944" x2="93247" y2="60463"/>
                        <a14:foregroundMark x1="84736" y1="77593" x2="84736" y2="16204"/>
                        <a14:foregroundMark x1="92507" y1="41204" x2="78261" y2="86111"/>
                        <a14:foregroundMark x1="38390" y1="12685" x2="19149" y2="28333"/>
                        <a14:foregroundMark x1="19149" y1="19815" x2="43386" y2="46204"/>
                        <a14:foregroundMark x1="91119" y1="33333" x2="66142" y2="61852"/>
                        <a14:foregroundMark x1="36263" y1="6204" x2="47641" y2="60463"/>
                        <a14:foregroundMark x1="45513" y1="8333" x2="48381" y2="60463"/>
                        <a14:foregroundMark x1="90379" y1="64074" x2="63275" y2="9815"/>
                        <a14:foregroundMark x1="59759" y1="4815" x2="29140" y2="22593"/>
                        <a14:foregroundMark x1="26920" y1="6944" x2="49029" y2="57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624" y="4361948"/>
            <a:ext cx="228811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un9-13.userapi.com/c630531/v630531850/34f42/v8NzDWwaYqY.jpg">
            <a:extLst>
              <a:ext uri="{FF2B5EF4-FFF2-40B4-BE49-F238E27FC236}">
                <a16:creationId xmlns:a16="http://schemas.microsoft.com/office/drawing/2014/main" id="{07AF57CD-080C-4F6E-B4C3-2DCEA71FA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007" y="2284235"/>
            <a:ext cx="2304680" cy="228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AEB7B6E-F841-4D1A-9538-C2D6389F2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48" b="94348" l="7917" r="93750">
                        <a14:foregroundMark x1="45000" y1="4348" x2="49583" y2="17826"/>
                        <a14:foregroundMark x1="68333" y1="5652" x2="22500" y2="83478"/>
                        <a14:foregroundMark x1="22500" y1="83478" x2="34167" y2="92174"/>
                        <a14:foregroundMark x1="34167" y1="92174" x2="55417" y2="94348"/>
                        <a14:foregroundMark x1="55417" y1="94348" x2="66667" y2="94348"/>
                        <a14:foregroundMark x1="66667" y1="94348" x2="71667" y2="89130"/>
                        <a14:foregroundMark x1="85417" y1="76957" x2="91667" y2="44348"/>
                        <a14:foregroundMark x1="91667" y1="44348" x2="89583" y2="32609"/>
                        <a14:foregroundMark x1="89583" y1="32609" x2="84167" y2="23478"/>
                        <a14:foregroundMark x1="84167" y1="23478" x2="72500" y2="12609"/>
                        <a14:foregroundMark x1="22083" y1="23478" x2="12917" y2="30435"/>
                        <a14:foregroundMark x1="12917" y1="30435" x2="7500" y2="40870"/>
                        <a14:foregroundMark x1="7500" y1="40870" x2="8750" y2="63913"/>
                        <a14:foregroundMark x1="8750" y1="63913" x2="11667" y2="72609"/>
                        <a14:foregroundMark x1="91250" y1="37391" x2="93750" y2="58261"/>
                        <a14:foregroundMark x1="93750" y1="58261" x2="93333" y2="61739"/>
                        <a14:foregroundMark x1="6667" y1="41304" x2="5000" y2="52174"/>
                        <a14:foregroundMark x1="5000" y1="52174" x2="7917" y2="62609"/>
                        <a14:foregroundMark x1="7917" y1="62609" x2="7917" y2="62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7" y="963194"/>
            <a:ext cx="2506079" cy="240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6897634-C14D-4511-8968-EC2C01B7FA61}"/>
              </a:ext>
            </a:extLst>
          </p:cNvPr>
          <p:cNvSpPr/>
          <p:nvPr/>
        </p:nvSpPr>
        <p:spPr>
          <a:xfrm>
            <a:off x="108485" y="3733554"/>
            <a:ext cx="3402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организационная,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информационная</a:t>
            </a:r>
            <a:endParaRPr lang="ru-RU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53CA63E-E693-4F88-9E36-7A3F321990D3}"/>
              </a:ext>
            </a:extLst>
          </p:cNvPr>
          <p:cNvSpPr/>
          <p:nvPr/>
        </p:nvSpPr>
        <p:spPr>
          <a:xfrm>
            <a:off x="8782450" y="3543399"/>
            <a:ext cx="3272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организационная</a:t>
            </a:r>
            <a:endParaRPr lang="ru-RU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EE5425A-E2CA-4F46-9220-49AB8B9AD7E8}"/>
              </a:ext>
            </a:extLst>
          </p:cNvPr>
          <p:cNvSpPr/>
          <p:nvPr/>
        </p:nvSpPr>
        <p:spPr>
          <a:xfrm rot="16200000">
            <a:off x="7361193" y="5027894"/>
            <a:ext cx="2619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материально-</a:t>
            </a:r>
          </a:p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техническая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A5DC900-C1B6-4282-BE8F-5A771B2E060F}"/>
              </a:ext>
            </a:extLst>
          </p:cNvPr>
          <p:cNvSpPr/>
          <p:nvPr/>
        </p:nvSpPr>
        <p:spPr>
          <a:xfrm rot="5400000">
            <a:off x="3059619" y="5569048"/>
            <a:ext cx="1685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кадровая</a:t>
            </a:r>
            <a:endParaRPr lang="ru-RU" sz="28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011C6BC-F84E-480F-89F5-BD86754556A6}"/>
              </a:ext>
            </a:extLst>
          </p:cNvPr>
          <p:cNvSpPr/>
          <p:nvPr/>
        </p:nvSpPr>
        <p:spPr>
          <a:xfrm>
            <a:off x="4866656" y="4981728"/>
            <a:ext cx="2983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консультативная</a:t>
            </a:r>
            <a:endParaRPr lang="ru-RU" sz="2800" b="1" dirty="0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6D83568A-F50D-4B9C-9ECE-7DAE497C7CF2}"/>
              </a:ext>
            </a:extLst>
          </p:cNvPr>
          <p:cNvSpPr/>
          <p:nvPr/>
        </p:nvSpPr>
        <p:spPr>
          <a:xfrm rot="5400000">
            <a:off x="9174986" y="5276401"/>
            <a:ext cx="361950" cy="6096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4C10CD4F-1969-4655-871E-DB2434B2048B}"/>
              </a:ext>
            </a:extLst>
          </p:cNvPr>
          <p:cNvSpPr/>
          <p:nvPr/>
        </p:nvSpPr>
        <p:spPr>
          <a:xfrm>
            <a:off x="6203759" y="4543673"/>
            <a:ext cx="361950" cy="6096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7E7AC23-B7C1-470C-89FE-A3E0EB299EA2}"/>
              </a:ext>
            </a:extLst>
          </p:cNvPr>
          <p:cNvSpPr/>
          <p:nvPr/>
        </p:nvSpPr>
        <p:spPr>
          <a:xfrm rot="16200000">
            <a:off x="3240761" y="5525853"/>
            <a:ext cx="361950" cy="6096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B50C016A-FD24-4C13-B459-E76D95A017D5}"/>
              </a:ext>
            </a:extLst>
          </p:cNvPr>
          <p:cNvSpPr/>
          <p:nvPr/>
        </p:nvSpPr>
        <p:spPr>
          <a:xfrm>
            <a:off x="1453701" y="3321712"/>
            <a:ext cx="361950" cy="6096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74F3A78D-73BF-43F8-A75F-47A45634D255}"/>
              </a:ext>
            </a:extLst>
          </p:cNvPr>
          <p:cNvSpPr/>
          <p:nvPr/>
        </p:nvSpPr>
        <p:spPr>
          <a:xfrm>
            <a:off x="10056647" y="3060052"/>
            <a:ext cx="361950" cy="6096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39338D0-FA1E-47E6-B093-B971B711379F}"/>
              </a:ext>
            </a:extLst>
          </p:cNvPr>
          <p:cNvSpPr/>
          <p:nvPr/>
        </p:nvSpPr>
        <p:spPr>
          <a:xfrm>
            <a:off x="152995" y="224136"/>
            <a:ext cx="3573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A606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Необходимая поддержка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166065EE-4475-42A6-ACC4-E92E2A594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36105" y1="81221" x2="83667" y2="44444"/>
                        <a14:foregroundMark x1="33795" y1="80191" x2="37667" y2="72111"/>
                        <a14:foregroundMark x1="37667" y1="72111" x2="72222" y2="33667"/>
                        <a14:foregroundMark x1="72222" y1="33667" x2="75908" y2="26601"/>
                        <a14:foregroundMark x1="71889" y1="21222" x2="39111" y2="57556"/>
                        <a14:foregroundMark x1="39111" y1="57556" x2="34889" y2="64889"/>
                        <a14:foregroundMark x1="34889" y1="64889" x2="34333" y2="68222"/>
                        <a14:foregroundMark x1="40222" y1="22778" x2="42333" y2="29556"/>
                        <a14:foregroundMark x1="42333" y1="29556" x2="40556" y2="61889"/>
                        <a14:foregroundMark x1="40556" y1="61889" x2="40556" y2="61889"/>
                        <a14:foregroundMark x1="69222" y1="19111" x2="73594" y2="23388"/>
                        <a14:foregroundMark x1="27444" y1="77889" x2="28831" y2="79191"/>
                        <a14:foregroundMark x1="31674" y1="81628" x2="39889" y2="84556"/>
                        <a14:foregroundMark x1="37111" y1="84444" x2="39111" y2="84667"/>
                        <a14:foregroundMark x1="38889" y1="84778" x2="32369" y2="80866"/>
                        <a14:foregroundMark x1="31497" y1="81821" x2="36556" y2="84556"/>
                        <a14:foregroundMark x1="36556" y1="84556" x2="38444" y2="85111"/>
                        <a14:foregroundMark x1="28889" y1="79778" x2="31778" y2="82111"/>
                        <a14:foregroundMark x1="69111" y1="18444" x2="74535" y2="22540"/>
                        <a14:foregroundMark x1="74556" y1="22778" x2="79778" y2="29111"/>
                        <a14:foregroundMark x1="79889" y1="28667" x2="75222" y2="23222"/>
                        <a14:backgroundMark x1="39100" y1="85524" x2="40667" y2="86222"/>
                        <a14:backgroundMark x1="27889" y1="80222" x2="28207" y2="80386"/>
                        <a14:backgroundMark x1="80938" y1="28311" x2="81444" y2="2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835" y="-19482"/>
            <a:ext cx="825910" cy="8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68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>
            <a:extLst>
              <a:ext uri="{FF2B5EF4-FFF2-40B4-BE49-F238E27FC236}">
                <a16:creationId xmlns:a16="http://schemas.microsoft.com/office/drawing/2014/main" id="{94913AD2-16E7-4607-9203-FE256F81D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" y="92936"/>
            <a:ext cx="12177045" cy="667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img2.freepng.ru/20180920/xib/kisspng-paint-brushes-image-drawing-portable-network-graph-24-pink-paint-brush-stroke-png-transparent-onl-5ba3ed97b01154.8228247515374698477212.jpg">
            <a:extLst>
              <a:ext uri="{FF2B5EF4-FFF2-40B4-BE49-F238E27FC236}">
                <a16:creationId xmlns:a16="http://schemas.microsoft.com/office/drawing/2014/main" id="{88F2C831-DA3B-4809-9232-CBD5534E9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948" y="1128699"/>
            <a:ext cx="3241323" cy="46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s://img2.freepng.ru/20180920/xib/kisspng-paint-brushes-image-drawing-portable-network-graph-24-pink-paint-brush-stroke-png-transparent-onl-5ba3ed97b01154.8228247515374698477212.jpg">
            <a:extLst>
              <a:ext uri="{FF2B5EF4-FFF2-40B4-BE49-F238E27FC236}">
                <a16:creationId xmlns:a16="http://schemas.microsoft.com/office/drawing/2014/main" id="{086B16BE-FEEB-4837-8BCC-58325FFB5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10">
            <a:off x="4037581" y="1150281"/>
            <a:ext cx="4528026" cy="57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https://img2.freepng.ru/20180920/xib/kisspng-paint-brushes-image-drawing-portable-network-graph-24-pink-paint-brush-stroke-png-transparent-onl-5ba3ed97b01154.8228247515374698477212.jpg">
            <a:extLst>
              <a:ext uri="{FF2B5EF4-FFF2-40B4-BE49-F238E27FC236}">
                <a16:creationId xmlns:a16="http://schemas.microsoft.com/office/drawing/2014/main" id="{3839AA56-9521-487B-BB9A-208A2626C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9" y="1128699"/>
            <a:ext cx="3798383" cy="52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1D399C-635B-4FA4-A9FA-FA2E7EF01415}"/>
              </a:ext>
            </a:extLst>
          </p:cNvPr>
          <p:cNvSpPr/>
          <p:nvPr/>
        </p:nvSpPr>
        <p:spPr>
          <a:xfrm>
            <a:off x="152995" y="224136"/>
            <a:ext cx="281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A606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EEEE6D1-3436-4195-A8C8-7B0988FC44F4}"/>
              </a:ext>
            </a:extLst>
          </p:cNvPr>
          <p:cNvSpPr/>
          <p:nvPr/>
        </p:nvSpPr>
        <p:spPr>
          <a:xfrm>
            <a:off x="653239" y="1109691"/>
            <a:ext cx="2863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Подготовительный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ED206C-E806-4670-AEE4-A1A7599A7346}"/>
              </a:ext>
            </a:extLst>
          </p:cNvPr>
          <p:cNvSpPr/>
          <p:nvPr/>
        </p:nvSpPr>
        <p:spPr>
          <a:xfrm>
            <a:off x="4191391" y="1128700"/>
            <a:ext cx="4139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 (деятельностный)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D1E42AB-B119-46B7-A3C8-90A799E3A94B}"/>
              </a:ext>
            </a:extLst>
          </p:cNvPr>
          <p:cNvSpPr/>
          <p:nvPr/>
        </p:nvSpPr>
        <p:spPr>
          <a:xfrm>
            <a:off x="8962429" y="1109690"/>
            <a:ext cx="2646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Заключительный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128B6870-72B4-4A4C-A9A2-1E2756045205}"/>
              </a:ext>
            </a:extLst>
          </p:cNvPr>
          <p:cNvSpPr/>
          <p:nvPr/>
        </p:nvSpPr>
        <p:spPr>
          <a:xfrm rot="16200000">
            <a:off x="3640092" y="1092638"/>
            <a:ext cx="361950" cy="6096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solidFill>
                <a:srgbClr val="002060"/>
              </a:solidFill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97C29F7B-BBE8-42C2-BD54-8D09D10483FA}"/>
              </a:ext>
            </a:extLst>
          </p:cNvPr>
          <p:cNvSpPr/>
          <p:nvPr/>
        </p:nvSpPr>
        <p:spPr>
          <a:xfrm rot="16200000">
            <a:off x="8454812" y="1085578"/>
            <a:ext cx="361950" cy="6096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95EC62-ECB0-461C-B456-B380D74292B0}"/>
              </a:ext>
            </a:extLst>
          </p:cNvPr>
          <p:cNvSpPr/>
          <p:nvPr/>
        </p:nvSpPr>
        <p:spPr>
          <a:xfrm>
            <a:off x="14955" y="2444444"/>
            <a:ext cx="41395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Набор проектной группы из числа волонтёров-дефектологов.</a:t>
            </a:r>
            <a:endParaRPr lang="ru-RU" sz="22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84DE695-58E1-4AB2-A966-8D819DBD9470}"/>
              </a:ext>
            </a:extLst>
          </p:cNvPr>
          <p:cNvSpPr/>
          <p:nvPr/>
        </p:nvSpPr>
        <p:spPr>
          <a:xfrm>
            <a:off x="218149" y="3578802"/>
            <a:ext cx="37332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Уточнения идеи проекта и установления плана-графика.</a:t>
            </a:r>
            <a:endParaRPr lang="ru-RU" sz="22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AC6D7B7-FA35-4E20-8406-90356C0A08B2}"/>
              </a:ext>
            </a:extLst>
          </p:cNvPr>
          <p:cNvSpPr/>
          <p:nvPr/>
        </p:nvSpPr>
        <p:spPr>
          <a:xfrm>
            <a:off x="68591" y="4713160"/>
            <a:ext cx="40859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Налаживание сотрудничества с МАДОУ "Детский сад № 77" и изучение запроса организации и родителей.</a:t>
            </a:r>
            <a:endParaRPr lang="ru-RU" sz="22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6F359BF-441B-4153-8702-DEC3E904BCC1}"/>
              </a:ext>
            </a:extLst>
          </p:cNvPr>
          <p:cNvSpPr/>
          <p:nvPr/>
        </p:nvSpPr>
        <p:spPr>
          <a:xfrm>
            <a:off x="8816116" y="2444444"/>
            <a:ext cx="32461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и рассылка анкеты обратной связи для родителей воспитанников.</a:t>
            </a:r>
            <a:endParaRPr lang="ru-RU" sz="22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085598F-B05E-450B-A999-1A9458D631F7}"/>
              </a:ext>
            </a:extLst>
          </p:cNvPr>
          <p:cNvSpPr/>
          <p:nvPr/>
        </p:nvSpPr>
        <p:spPr>
          <a:xfrm>
            <a:off x="8800470" y="4713160"/>
            <a:ext cx="32413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результатов анкеты обратной связи и проекта в целом проектной группой.</a:t>
            </a:r>
            <a:endParaRPr lang="ru-RU" sz="22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CB1DF70-41CD-4D86-9511-E839F5AE3226}"/>
              </a:ext>
            </a:extLst>
          </p:cNvPr>
          <p:cNvSpPr/>
          <p:nvPr/>
        </p:nvSpPr>
        <p:spPr>
          <a:xfrm>
            <a:off x="4109191" y="3025144"/>
            <a:ext cx="48647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конспектов, запись вводного видеоролика + 10 видео-занятий и текстовых поддержек для родителей, содержащих описание навыков практической работы с детьми, используемых в каждом видео.</a:t>
            </a:r>
            <a:endParaRPr lang="ru-RU" sz="22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3E74A85-82A3-42FD-996A-D5F0F9429EFF}"/>
              </a:ext>
            </a:extLst>
          </p:cNvPr>
          <p:cNvSpPr/>
          <p:nvPr/>
        </p:nvSpPr>
        <p:spPr>
          <a:xfrm>
            <a:off x="841607" y="1614562"/>
            <a:ext cx="2539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января-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февраля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632B898-9EF4-41AB-A8A9-E656B6F0642C}"/>
              </a:ext>
            </a:extLst>
          </p:cNvPr>
          <p:cNvSpPr/>
          <p:nvPr/>
        </p:nvSpPr>
        <p:spPr>
          <a:xfrm>
            <a:off x="4825235" y="1614562"/>
            <a:ext cx="2541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февраля-19 апреля</a:t>
            </a:r>
            <a:endParaRPr lang="ru-RU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638AEB3-02BC-4277-A389-F279B56054BB}"/>
              </a:ext>
            </a:extLst>
          </p:cNvPr>
          <p:cNvSpPr/>
          <p:nvPr/>
        </p:nvSpPr>
        <p:spPr>
          <a:xfrm>
            <a:off x="9329419" y="1618420"/>
            <a:ext cx="1912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апреля-8 мая</a:t>
            </a:r>
            <a:endParaRPr lang="ru-RU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2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2F33E9C-2919-4C51-9EE9-9226FF023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47" y="0"/>
            <a:ext cx="123311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img2.freepng.ru/20180920/xib/kisspng-paint-brushes-image-drawing-portable-network-graph-24-pink-paint-brush-stroke-png-transparent-onl-5ba3ed97b01154.8228247515374698477212.jpg">
            <a:extLst>
              <a:ext uri="{FF2B5EF4-FFF2-40B4-BE49-F238E27FC236}">
                <a16:creationId xmlns:a16="http://schemas.microsoft.com/office/drawing/2014/main" id="{E4920227-EA9F-46E6-BB21-B0D6BE809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550" y="1030575"/>
            <a:ext cx="3798383" cy="43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https://img2.freepng.ru/20180920/xib/kisspng-paint-brushes-image-drawing-portable-network-graph-24-pink-paint-brush-stroke-png-transparent-onl-5ba3ed97b01154.8228247515374698477212.jpg">
            <a:extLst>
              <a:ext uri="{FF2B5EF4-FFF2-40B4-BE49-F238E27FC236}">
                <a16:creationId xmlns:a16="http://schemas.microsoft.com/office/drawing/2014/main" id="{ACFC6D4B-3424-4B10-BD30-3051F61DE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046" y="971442"/>
            <a:ext cx="3798383" cy="5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s://img2.freepng.ru/20180920/xib/kisspng-paint-brushes-image-drawing-portable-network-graph-24-pink-paint-brush-stroke-png-transparent-onl-5ba3ed97b01154.8228247515374698477212.jpg">
            <a:extLst>
              <a:ext uri="{FF2B5EF4-FFF2-40B4-BE49-F238E27FC236}">
                <a16:creationId xmlns:a16="http://schemas.microsoft.com/office/drawing/2014/main" id="{B0148335-48C4-4096-A3BA-20709687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959">
            <a:off x="67861" y="958447"/>
            <a:ext cx="4353546" cy="58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EACA18-47A3-41F1-A636-FE23C241DF56}"/>
              </a:ext>
            </a:extLst>
          </p:cNvPr>
          <p:cNvSpPr txBox="1"/>
          <p:nvPr/>
        </p:nvSpPr>
        <p:spPr>
          <a:xfrm>
            <a:off x="4962902" y="1965727"/>
            <a:ext cx="531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Видео-занятия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2DA9E5F-F2F3-4FB7-AD09-035326042A1E}"/>
              </a:ext>
            </a:extLst>
          </p:cNvPr>
          <p:cNvSpPr/>
          <p:nvPr/>
        </p:nvSpPr>
        <p:spPr>
          <a:xfrm>
            <a:off x="-56199" y="2675763"/>
            <a:ext cx="48282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программы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дошкольного образования</a:t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ПРОдетей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«Истоки», «Тропинки»</a:t>
            </a:r>
            <a:endParaRPr lang="ru-RU" sz="22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F775A4-632D-4F46-9A56-DFFAB198B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21" y="4119160"/>
            <a:ext cx="1950231" cy="27185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E129D9-98BB-4E24-A3D7-F1AB85C9EA33}"/>
              </a:ext>
            </a:extLst>
          </p:cNvPr>
          <p:cNvSpPr txBox="1"/>
          <p:nvPr/>
        </p:nvSpPr>
        <p:spPr>
          <a:xfrm>
            <a:off x="4038600" y="943381"/>
            <a:ext cx="376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8A88CE-CDA4-4CED-8EE2-C2308762A5E6}"/>
              </a:ext>
            </a:extLst>
          </p:cNvPr>
          <p:cNvSpPr txBox="1"/>
          <p:nvPr/>
        </p:nvSpPr>
        <p:spPr>
          <a:xfrm>
            <a:off x="7867650" y="943381"/>
            <a:ext cx="376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04608-6134-40FD-ABB4-62B38AA8F0B5}"/>
              </a:ext>
            </a:extLst>
          </p:cNvPr>
          <p:cNvSpPr txBox="1"/>
          <p:nvPr/>
        </p:nvSpPr>
        <p:spPr>
          <a:xfrm>
            <a:off x="209550" y="943382"/>
            <a:ext cx="376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развитие</a:t>
            </a:r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182A3894-DDED-450D-BA4D-4F7733CE4814}"/>
              </a:ext>
            </a:extLst>
          </p:cNvPr>
          <p:cNvSpPr/>
          <p:nvPr/>
        </p:nvSpPr>
        <p:spPr>
          <a:xfrm rot="7748942">
            <a:off x="4298506" y="1331926"/>
            <a:ext cx="361950" cy="6096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0462C521-C8B0-4850-B730-4CEF5FB5A9C2}"/>
              </a:ext>
            </a:extLst>
          </p:cNvPr>
          <p:cNvSpPr/>
          <p:nvPr/>
        </p:nvSpPr>
        <p:spPr>
          <a:xfrm rot="13790903">
            <a:off x="8114220" y="1408560"/>
            <a:ext cx="361950" cy="6096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6D077D57-ED75-49A6-A139-38346116FFF7}"/>
              </a:ext>
            </a:extLst>
          </p:cNvPr>
          <p:cNvSpPr/>
          <p:nvPr/>
        </p:nvSpPr>
        <p:spPr>
          <a:xfrm rot="10800000">
            <a:off x="6206743" y="1359905"/>
            <a:ext cx="361950" cy="6096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7D18492-E9B2-4111-9A91-E531E6128039}"/>
              </a:ext>
            </a:extLst>
          </p:cNvPr>
          <p:cNvSpPr/>
          <p:nvPr/>
        </p:nvSpPr>
        <p:spPr>
          <a:xfrm>
            <a:off x="7451307" y="2340326"/>
            <a:ext cx="470120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примерные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адаптированные основные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дошкольного образования для слабовидящих детей и с задержкой психического развития</a:t>
            </a:r>
            <a:endParaRPr lang="ru-RU" sz="22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C061D61-DA4C-415F-B817-9441172DA59E}"/>
              </a:ext>
            </a:extLst>
          </p:cNvPr>
          <p:cNvSpPr/>
          <p:nvPr/>
        </p:nvSpPr>
        <p:spPr>
          <a:xfrm>
            <a:off x="4641035" y="3008389"/>
            <a:ext cx="31001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 пособия </a:t>
            </a:r>
            <a:endParaRPr lang="ru-RU" sz="2200" b="1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9112ED8-8216-445D-8B43-9B857D444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84" y="4107341"/>
            <a:ext cx="1950231" cy="27303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83B1EB7-7211-4976-88BF-E7053DCA81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386" y="4107340"/>
            <a:ext cx="1887052" cy="27303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4E8727A-48B7-4C25-9DEC-02E59AA6E7A1}"/>
              </a:ext>
            </a:extLst>
          </p:cNvPr>
          <p:cNvSpPr txBox="1"/>
          <p:nvPr/>
        </p:nvSpPr>
        <p:spPr>
          <a:xfrm>
            <a:off x="4958757" y="2024408"/>
            <a:ext cx="2570959" cy="436795"/>
          </a:xfrm>
          <a:prstGeom prst="rect">
            <a:avLst/>
          </a:prstGeom>
          <a:noFill/>
          <a:ln w="28575">
            <a:solidFill>
              <a:srgbClr val="A6061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19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9BDCD4-1F74-434C-A4DC-33B1E343A68C}"/>
              </a:ext>
            </a:extLst>
          </p:cNvPr>
          <p:cNvSpPr/>
          <p:nvPr/>
        </p:nvSpPr>
        <p:spPr>
          <a:xfrm>
            <a:off x="-367734" y="-367748"/>
            <a:ext cx="12709701" cy="7382435"/>
          </a:xfrm>
          <a:prstGeom prst="rect">
            <a:avLst/>
          </a:prstGeom>
          <a:blipFill>
            <a:blip r:embed="rId2">
              <a:alphaModFix amt="54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 l="-34396" t="-11236" r="-479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D37AAFE3-0135-4631-9EC2-5072A2DA2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45"/>
            <a:ext cx="5899013" cy="368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9F4B64E-106D-4733-A72F-4D3846945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225" y="-19345"/>
            <a:ext cx="4206775" cy="400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8D79E2C-8D2A-4910-AA72-1BE45FDA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140" y="4048309"/>
            <a:ext cx="4239860" cy="263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20BE5C8-D411-46CF-A30B-AAA2AB86E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" t="2785" r="-1" b="2423"/>
          <a:stretch/>
        </p:blipFill>
        <p:spPr bwMode="auto">
          <a:xfrm>
            <a:off x="0" y="3633001"/>
            <a:ext cx="5829439" cy="32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13C44A-0710-46D7-8742-0690395BFDB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890" t="6805" r="16328" b="17222"/>
          <a:stretch/>
        </p:blipFill>
        <p:spPr>
          <a:xfrm>
            <a:off x="5066732" y="2258609"/>
            <a:ext cx="4053757" cy="263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44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3E615596-8FC8-4352-AA13-26308A639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31605" y="-2731607"/>
            <a:ext cx="6728792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B4DDD1-716B-42BA-89F5-4583E012B00B}"/>
              </a:ext>
            </a:extLst>
          </p:cNvPr>
          <p:cNvSpPr/>
          <p:nvPr/>
        </p:nvSpPr>
        <p:spPr>
          <a:xfrm>
            <a:off x="202691" y="228600"/>
            <a:ext cx="3627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A606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763EE0-1E26-441C-9F86-A734C247765C}"/>
              </a:ext>
            </a:extLst>
          </p:cNvPr>
          <p:cNvSpPr/>
          <p:nvPr/>
        </p:nvSpPr>
        <p:spPr>
          <a:xfrm>
            <a:off x="450572" y="1949893"/>
            <a:ext cx="5473150" cy="412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" marR="64135" indent="179705">
              <a:lnSpc>
                <a:spcPct val="110000"/>
              </a:lnSpc>
              <a:spcAft>
                <a:spcPts val="15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Вовлечённость в реализацию проекта воспитанников образовательной организации (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менее 80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и их родителей, волонтёров-дефектологов (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менее 4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29210" marR="64135" indent="179705">
              <a:lnSpc>
                <a:spcPct val="110000"/>
              </a:lnSpc>
              <a:spcAft>
                <a:spcPts val="15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Запись вводного видеоролика (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видео-занятий (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marL="29210" marR="64135" indent="179705">
              <a:lnSpc>
                <a:spcPct val="110000"/>
              </a:lnSpc>
              <a:spcAft>
                <a:spcPts val="15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анкеты обратной связи (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marL="29210" marR="64135" indent="179705">
              <a:lnSpc>
                <a:spcPct val="110000"/>
              </a:lnSpc>
              <a:spcAft>
                <a:spcPts val="15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Доля удовлетворённости родителей проектом (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менее 85%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25B39A-8901-4849-B2AA-1B937709F8B9}"/>
              </a:ext>
            </a:extLst>
          </p:cNvPr>
          <p:cNvSpPr/>
          <p:nvPr/>
        </p:nvSpPr>
        <p:spPr>
          <a:xfrm>
            <a:off x="6563138" y="1743171"/>
            <a:ext cx="5628862" cy="4538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" marR="64135" indent="179705">
              <a:lnSpc>
                <a:spcPct val="110000"/>
              </a:lnSpc>
              <a:spcAft>
                <a:spcPts val="15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Вовлечение родителей в образовательное пространство;</a:t>
            </a:r>
          </a:p>
          <a:p>
            <a:pPr marL="29210" marR="64135" indent="179705">
              <a:lnSpc>
                <a:spcPct val="110000"/>
              </a:lnSpc>
              <a:spcAft>
                <a:spcPts val="15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умений и навыков практической работы с детьми;</a:t>
            </a:r>
          </a:p>
          <a:p>
            <a:pPr marL="29210" marR="64135" indent="179705">
              <a:lnSpc>
                <a:spcPct val="110000"/>
              </a:lnSpc>
              <a:spcAft>
                <a:spcPts val="15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психолого-педагогической компетентности родителей;</a:t>
            </a:r>
          </a:p>
          <a:p>
            <a:pPr marL="29210" marR="64135" indent="179705">
              <a:lnSpc>
                <a:spcPct val="110000"/>
              </a:lnSpc>
              <a:spcAft>
                <a:spcPts val="15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Положительные изменения в познавательном, физическом и речевом развитии детей;</a:t>
            </a:r>
          </a:p>
          <a:p>
            <a:pPr marL="29210" marR="64135" indent="179705">
              <a:lnSpc>
                <a:spcPct val="110000"/>
              </a:lnSpc>
              <a:spcAft>
                <a:spcPts val="15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Получение профессионального опыта волонтёрами-дефектологами;</a:t>
            </a:r>
            <a:endParaRPr lang="ru-RU" sz="2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2E6C87D-04E8-4C0B-938F-006E0F33DAC2}"/>
              </a:ext>
            </a:extLst>
          </p:cNvPr>
          <p:cNvSpPr/>
          <p:nvPr/>
        </p:nvSpPr>
        <p:spPr>
          <a:xfrm>
            <a:off x="1531405" y="802961"/>
            <a:ext cx="3311484" cy="531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" marR="64135" indent="179705" algn="just">
              <a:lnSpc>
                <a:spcPct val="110000"/>
              </a:lnSpc>
              <a:spcAft>
                <a:spcPts val="15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Количественные: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35EDCC-ECFF-4E50-9F8F-5396AA9A6EDF}"/>
              </a:ext>
            </a:extLst>
          </p:cNvPr>
          <p:cNvSpPr/>
          <p:nvPr/>
        </p:nvSpPr>
        <p:spPr>
          <a:xfrm>
            <a:off x="7233994" y="802961"/>
            <a:ext cx="2906245" cy="531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" marR="64135" indent="179705" algn="just">
              <a:lnSpc>
                <a:spcPct val="110000"/>
              </a:lnSpc>
              <a:spcAft>
                <a:spcPts val="15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Качественные: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7B31DD22-962B-4FCD-822A-F0570815427A}"/>
              </a:ext>
            </a:extLst>
          </p:cNvPr>
          <p:cNvSpPr/>
          <p:nvPr/>
        </p:nvSpPr>
        <p:spPr>
          <a:xfrm>
            <a:off x="3006172" y="1234236"/>
            <a:ext cx="361950" cy="6096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C456B65B-695A-43DF-9224-76300C623C39}"/>
              </a:ext>
            </a:extLst>
          </p:cNvPr>
          <p:cNvSpPr/>
          <p:nvPr/>
        </p:nvSpPr>
        <p:spPr>
          <a:xfrm>
            <a:off x="8687116" y="1234235"/>
            <a:ext cx="361950" cy="6096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BF3B3162-8E34-468E-A8B8-BBBBACA57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9348">
                        <a14:foregroundMark x1="32065" y1="34130" x2="39457" y2="47500"/>
                        <a14:foregroundMark x1="39457" y1="47500" x2="46413" y2="49130"/>
                        <a14:foregroundMark x1="46413" y1="49130" x2="55543" y2="48261"/>
                        <a14:foregroundMark x1="55543" y1="48261" x2="83043" y2="35109"/>
                        <a14:foregroundMark x1="83043" y1="35109" x2="82500" y2="27935"/>
                        <a14:foregroundMark x1="82500" y1="27935" x2="83370" y2="24565"/>
                        <a14:foregroundMark x1="92500" y1="25435" x2="75217" y2="40217"/>
                        <a14:foregroundMark x1="75217" y1="40217" x2="66630" y2="51522"/>
                        <a14:foregroundMark x1="66630" y1="51522" x2="59783" y2="55543"/>
                        <a14:foregroundMark x1="59783" y1="55543" x2="52717" y2="56630"/>
                        <a14:foregroundMark x1="52717" y1="56630" x2="46413" y2="53587"/>
                        <a14:foregroundMark x1="46413" y1="53587" x2="35761" y2="43152"/>
                        <a14:foregroundMark x1="35761" y1="43152" x2="33370" y2="29457"/>
                        <a14:foregroundMark x1="33370" y1="29457" x2="59239" y2="34457"/>
                        <a14:foregroundMark x1="59239" y1="34457" x2="66304" y2="32935"/>
                        <a14:foregroundMark x1="66304" y1="32935" x2="82677" y2="19104"/>
                        <a14:foregroundMark x1="92595" y1="19377" x2="94130" y2="22500"/>
                        <a14:foregroundMark x1="94130" y1="22500" x2="93478" y2="25000"/>
                        <a14:foregroundMark x1="74814" y1="21633" x2="71848" y2="26413"/>
                        <a14:foregroundMark x1="68385" y1="21986" x2="42826" y2="38587"/>
                        <a14:foregroundMark x1="42826" y1="38587" x2="36087" y2="55543"/>
                        <a14:foregroundMark x1="36087" y1="55543" x2="35217" y2="65000"/>
                        <a14:foregroundMark x1="35217" y1="65000" x2="41957" y2="69130"/>
                        <a14:foregroundMark x1="41957" y1="69130" x2="48587" y2="65978"/>
                        <a14:foregroundMark x1="48587" y1="65978" x2="52065" y2="58261"/>
                        <a14:foregroundMark x1="52065" y1="58261" x2="50543" y2="50109"/>
                        <a14:foregroundMark x1="50543" y1="50109" x2="49783" y2="60652"/>
                        <a14:foregroundMark x1="49783" y1="60652" x2="51196" y2="68261"/>
                        <a14:foregroundMark x1="51196" y1="68261" x2="59674" y2="70435"/>
                        <a14:foregroundMark x1="59674" y1="70435" x2="65000" y2="65217"/>
                        <a14:foregroundMark x1="65000" y1="65217" x2="61739" y2="57391"/>
                        <a14:foregroundMark x1="61739" y1="57391" x2="52500" y2="53043"/>
                        <a14:foregroundMark x1="52500" y1="53043" x2="44022" y2="52391"/>
                        <a14:foregroundMark x1="44022" y1="52391" x2="37391" y2="48913"/>
                        <a14:foregroundMark x1="37391" y1="48913" x2="33696" y2="42717"/>
                        <a14:foregroundMark x1="33696" y1="42717" x2="24783" y2="39457"/>
                        <a14:foregroundMark x1="24783" y1="39457" x2="30326" y2="31196"/>
                        <a14:foregroundMark x1="30326" y1="31196" x2="46739" y2="35870"/>
                        <a14:foregroundMark x1="46739" y1="35870" x2="54022" y2="34783"/>
                        <a14:foregroundMark x1="54022" y1="34783" x2="45217" y2="37065"/>
                        <a14:foregroundMark x1="45217" y1="37065" x2="29783" y2="52174"/>
                        <a14:foregroundMark x1="29783" y1="52174" x2="31522" y2="59239"/>
                        <a14:foregroundMark x1="31522" y1="59239" x2="41304" y2="60326"/>
                        <a14:foregroundMark x1="41304" y1="60326" x2="48152" y2="57717"/>
                        <a14:foregroundMark x1="48152" y1="57717" x2="62935" y2="62717"/>
                        <a14:foregroundMark x1="62935" y1="62717" x2="65870" y2="60000"/>
                        <a14:foregroundMark x1="35435" y1="54891" x2="29130" y2="59022"/>
                        <a14:foregroundMark x1="29130" y1="59022" x2="24022" y2="64674"/>
                        <a14:foregroundMark x1="94852" y1="22905" x2="93043" y2="26522"/>
                        <a14:foregroundMark x1="94674" y1="25326" x2="94674" y2="23913"/>
                        <a14:foregroundMark x1="73478" y1="25000" x2="92826" y2="16739"/>
                        <a14:foregroundMark x1="92979" y1="17154" x2="93587" y2="18804"/>
                        <a14:foregroundMark x1="92065" y1="19022" x2="85652" y2="16304"/>
                        <a14:foregroundMark x1="85652" y1="16304" x2="71957" y2="24674"/>
                        <a14:foregroundMark x1="76522" y1="21304" x2="81304" y2="16087"/>
                        <a14:foregroundMark x1="81304" y1="16087" x2="87114" y2="14031"/>
                        <a14:foregroundMark x1="90286" y1="15569" x2="91522" y2="16848"/>
                        <a14:foregroundMark x1="85109" y1="13152" x2="76522" y2="20543"/>
                        <a14:foregroundMark x1="76957" y1="19457" x2="82283" y2="14674"/>
                        <a14:foregroundMark x1="82283" y1="14674" x2="86494" y2="13731"/>
                        <a14:foregroundMark x1="94388" y1="16376" x2="95543" y2="17174"/>
                        <a14:foregroundMark x1="95543" y1="17174" x2="95815" y2="17656"/>
                        <a14:foregroundMark x1="74674" y1="20870" x2="79457" y2="15000"/>
                        <a14:foregroundMark x1="79457" y1="15000" x2="86304" y2="12065"/>
                        <a14:foregroundMark x1="86304" y1="12065" x2="86977" y2="12364"/>
                        <a14:foregroundMark x1="86519" y1="12876" x2="84783" y2="12391"/>
                        <a14:foregroundMark x1="84783" y1="12391" x2="79891" y2="14457"/>
                        <a14:foregroundMark x1="87174" y1="14565" x2="91413" y2="16630"/>
                        <a14:foregroundMark x1="91957" y1="16630" x2="93804" y2="15978"/>
                        <a14:foregroundMark x1="88478" y1="15543" x2="89674" y2="14130"/>
                        <a14:foregroundMark x1="92609" y1="15870" x2="88804" y2="14130"/>
                        <a14:backgroundMark x1="66304" y1="5978" x2="71087" y2="13913"/>
                        <a14:backgroundMark x1="71087" y1="13913" x2="77140" y2="16393"/>
                        <a14:backgroundMark x1="74318" y1="18648" x2="72826" y2="19891"/>
                        <a14:backgroundMark x1="72500" y1="19022" x2="73804" y2="19891"/>
                        <a14:backgroundMark x1="69674" y1="19674" x2="72174" y2="20109"/>
                        <a14:backgroundMark x1="96630" y1="17500" x2="98587" y2="27609"/>
                        <a14:backgroundMark x1="90297" y1="12611" x2="95000" y2="14891"/>
                        <a14:backgroundMark x1="87826" y1="11413" x2="89973" y2="12454"/>
                        <a14:backgroundMark x1="95000" y1="14891" x2="95435" y2="15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1" y="5145814"/>
            <a:ext cx="522199" cy="52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BA274B3E-32A3-411F-8863-109C7D512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9348">
                        <a14:foregroundMark x1="32065" y1="34130" x2="39457" y2="47500"/>
                        <a14:foregroundMark x1="39457" y1="47500" x2="46413" y2="49130"/>
                        <a14:foregroundMark x1="46413" y1="49130" x2="55543" y2="48261"/>
                        <a14:foregroundMark x1="55543" y1="48261" x2="83043" y2="35109"/>
                        <a14:foregroundMark x1="83043" y1="35109" x2="82500" y2="27935"/>
                        <a14:foregroundMark x1="82500" y1="27935" x2="83370" y2="24565"/>
                        <a14:foregroundMark x1="92500" y1="25435" x2="75217" y2="40217"/>
                        <a14:foregroundMark x1="75217" y1="40217" x2="66630" y2="51522"/>
                        <a14:foregroundMark x1="66630" y1="51522" x2="59783" y2="55543"/>
                        <a14:foregroundMark x1="59783" y1="55543" x2="52717" y2="56630"/>
                        <a14:foregroundMark x1="52717" y1="56630" x2="46413" y2="53587"/>
                        <a14:foregroundMark x1="46413" y1="53587" x2="35761" y2="43152"/>
                        <a14:foregroundMark x1="35761" y1="43152" x2="33370" y2="29457"/>
                        <a14:foregroundMark x1="33370" y1="29457" x2="59239" y2="34457"/>
                        <a14:foregroundMark x1="59239" y1="34457" x2="66304" y2="32935"/>
                        <a14:foregroundMark x1="66304" y1="32935" x2="82677" y2="19104"/>
                        <a14:foregroundMark x1="92595" y1="19377" x2="94130" y2="22500"/>
                        <a14:foregroundMark x1="94130" y1="22500" x2="93478" y2="25000"/>
                        <a14:foregroundMark x1="74814" y1="21633" x2="71848" y2="26413"/>
                        <a14:foregroundMark x1="68385" y1="21986" x2="42826" y2="38587"/>
                        <a14:foregroundMark x1="42826" y1="38587" x2="36087" y2="55543"/>
                        <a14:foregroundMark x1="36087" y1="55543" x2="35217" y2="65000"/>
                        <a14:foregroundMark x1="35217" y1="65000" x2="41957" y2="69130"/>
                        <a14:foregroundMark x1="41957" y1="69130" x2="48587" y2="65978"/>
                        <a14:foregroundMark x1="48587" y1="65978" x2="52065" y2="58261"/>
                        <a14:foregroundMark x1="52065" y1="58261" x2="50543" y2="50109"/>
                        <a14:foregroundMark x1="50543" y1="50109" x2="49783" y2="60652"/>
                        <a14:foregroundMark x1="49783" y1="60652" x2="51196" y2="68261"/>
                        <a14:foregroundMark x1="51196" y1="68261" x2="59674" y2="70435"/>
                        <a14:foregroundMark x1="59674" y1="70435" x2="65000" y2="65217"/>
                        <a14:foregroundMark x1="65000" y1="65217" x2="61739" y2="57391"/>
                        <a14:foregroundMark x1="61739" y1="57391" x2="52500" y2="53043"/>
                        <a14:foregroundMark x1="52500" y1="53043" x2="44022" y2="52391"/>
                        <a14:foregroundMark x1="44022" y1="52391" x2="37391" y2="48913"/>
                        <a14:foregroundMark x1="37391" y1="48913" x2="33696" y2="42717"/>
                        <a14:foregroundMark x1="33696" y1="42717" x2="24783" y2="39457"/>
                        <a14:foregroundMark x1="24783" y1="39457" x2="30326" y2="31196"/>
                        <a14:foregroundMark x1="30326" y1="31196" x2="46739" y2="35870"/>
                        <a14:foregroundMark x1="46739" y1="35870" x2="54022" y2="34783"/>
                        <a14:foregroundMark x1="54022" y1="34783" x2="45217" y2="37065"/>
                        <a14:foregroundMark x1="45217" y1="37065" x2="29783" y2="52174"/>
                        <a14:foregroundMark x1="29783" y1="52174" x2="31522" y2="59239"/>
                        <a14:foregroundMark x1="31522" y1="59239" x2="41304" y2="60326"/>
                        <a14:foregroundMark x1="41304" y1="60326" x2="48152" y2="57717"/>
                        <a14:foregroundMark x1="48152" y1="57717" x2="62935" y2="62717"/>
                        <a14:foregroundMark x1="62935" y1="62717" x2="65870" y2="60000"/>
                        <a14:foregroundMark x1="35435" y1="54891" x2="29130" y2="59022"/>
                        <a14:foregroundMark x1="29130" y1="59022" x2="24022" y2="64674"/>
                        <a14:foregroundMark x1="94852" y1="22905" x2="93043" y2="26522"/>
                        <a14:foregroundMark x1="94674" y1="25326" x2="94674" y2="23913"/>
                        <a14:foregroundMark x1="73478" y1="25000" x2="92826" y2="16739"/>
                        <a14:foregroundMark x1="92979" y1="17154" x2="93587" y2="18804"/>
                        <a14:foregroundMark x1="92065" y1="19022" x2="85652" y2="16304"/>
                        <a14:foregroundMark x1="85652" y1="16304" x2="71957" y2="24674"/>
                        <a14:foregroundMark x1="76522" y1="21304" x2="81304" y2="16087"/>
                        <a14:foregroundMark x1="81304" y1="16087" x2="87114" y2="14031"/>
                        <a14:foregroundMark x1="90286" y1="15569" x2="91522" y2="16848"/>
                        <a14:foregroundMark x1="85109" y1="13152" x2="76522" y2="20543"/>
                        <a14:foregroundMark x1="76957" y1="19457" x2="82283" y2="14674"/>
                        <a14:foregroundMark x1="82283" y1="14674" x2="86494" y2="13731"/>
                        <a14:foregroundMark x1="94388" y1="16376" x2="95543" y2="17174"/>
                        <a14:foregroundMark x1="95543" y1="17174" x2="95815" y2="17656"/>
                        <a14:foregroundMark x1="74674" y1="20870" x2="79457" y2="15000"/>
                        <a14:foregroundMark x1="79457" y1="15000" x2="86304" y2="12065"/>
                        <a14:foregroundMark x1="86304" y1="12065" x2="86977" y2="12364"/>
                        <a14:foregroundMark x1="86519" y1="12876" x2="84783" y2="12391"/>
                        <a14:foregroundMark x1="84783" y1="12391" x2="79891" y2="14457"/>
                        <a14:foregroundMark x1="87174" y1="14565" x2="91413" y2="16630"/>
                        <a14:foregroundMark x1="91957" y1="16630" x2="93804" y2="15978"/>
                        <a14:foregroundMark x1="88478" y1="15543" x2="89674" y2="14130"/>
                        <a14:foregroundMark x1="92609" y1="15870" x2="88804" y2="14130"/>
                        <a14:backgroundMark x1="66304" y1="5978" x2="71087" y2="13913"/>
                        <a14:backgroundMark x1="71087" y1="13913" x2="77140" y2="16393"/>
                        <a14:backgroundMark x1="74318" y1="18648" x2="72826" y2="19891"/>
                        <a14:backgroundMark x1="72500" y1="19022" x2="73804" y2="19891"/>
                        <a14:backgroundMark x1="69674" y1="19674" x2="72174" y2="20109"/>
                        <a14:backgroundMark x1="96630" y1="17500" x2="98587" y2="27609"/>
                        <a14:backgroundMark x1="90297" y1="12611" x2="95000" y2="14891"/>
                        <a14:backgroundMark x1="87826" y1="11413" x2="89973" y2="12454"/>
                        <a14:backgroundMark x1="95000" y1="14891" x2="95435" y2="15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02" y="4738383"/>
            <a:ext cx="522199" cy="52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2964F779-1B10-4FD4-898C-C22BA0217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9348">
                        <a14:foregroundMark x1="32065" y1="34130" x2="39457" y2="47500"/>
                        <a14:foregroundMark x1="39457" y1="47500" x2="46413" y2="49130"/>
                        <a14:foregroundMark x1="46413" y1="49130" x2="55543" y2="48261"/>
                        <a14:foregroundMark x1="55543" y1="48261" x2="83043" y2="35109"/>
                        <a14:foregroundMark x1="83043" y1="35109" x2="82500" y2="27935"/>
                        <a14:foregroundMark x1="82500" y1="27935" x2="83370" y2="24565"/>
                        <a14:foregroundMark x1="92500" y1="25435" x2="75217" y2="40217"/>
                        <a14:foregroundMark x1="75217" y1="40217" x2="66630" y2="51522"/>
                        <a14:foregroundMark x1="66630" y1="51522" x2="59783" y2="55543"/>
                        <a14:foregroundMark x1="59783" y1="55543" x2="52717" y2="56630"/>
                        <a14:foregroundMark x1="52717" y1="56630" x2="46413" y2="53587"/>
                        <a14:foregroundMark x1="46413" y1="53587" x2="35761" y2="43152"/>
                        <a14:foregroundMark x1="35761" y1="43152" x2="33370" y2="29457"/>
                        <a14:foregroundMark x1="33370" y1="29457" x2="59239" y2="34457"/>
                        <a14:foregroundMark x1="59239" y1="34457" x2="66304" y2="32935"/>
                        <a14:foregroundMark x1="66304" y1="32935" x2="82677" y2="19104"/>
                        <a14:foregroundMark x1="92595" y1="19377" x2="94130" y2="22500"/>
                        <a14:foregroundMark x1="94130" y1="22500" x2="93478" y2="25000"/>
                        <a14:foregroundMark x1="74814" y1="21633" x2="71848" y2="26413"/>
                        <a14:foregroundMark x1="68385" y1="21986" x2="42826" y2="38587"/>
                        <a14:foregroundMark x1="42826" y1="38587" x2="36087" y2="55543"/>
                        <a14:foregroundMark x1="36087" y1="55543" x2="35217" y2="65000"/>
                        <a14:foregroundMark x1="35217" y1="65000" x2="41957" y2="69130"/>
                        <a14:foregroundMark x1="41957" y1="69130" x2="48587" y2="65978"/>
                        <a14:foregroundMark x1="48587" y1="65978" x2="52065" y2="58261"/>
                        <a14:foregroundMark x1="52065" y1="58261" x2="50543" y2="50109"/>
                        <a14:foregroundMark x1="50543" y1="50109" x2="49783" y2="60652"/>
                        <a14:foregroundMark x1="49783" y1="60652" x2="51196" y2="68261"/>
                        <a14:foregroundMark x1="51196" y1="68261" x2="59674" y2="70435"/>
                        <a14:foregroundMark x1="59674" y1="70435" x2="65000" y2="65217"/>
                        <a14:foregroundMark x1="65000" y1="65217" x2="61739" y2="57391"/>
                        <a14:foregroundMark x1="61739" y1="57391" x2="52500" y2="53043"/>
                        <a14:foregroundMark x1="52500" y1="53043" x2="44022" y2="52391"/>
                        <a14:foregroundMark x1="44022" y1="52391" x2="37391" y2="48913"/>
                        <a14:foregroundMark x1="37391" y1="48913" x2="33696" y2="42717"/>
                        <a14:foregroundMark x1="33696" y1="42717" x2="24783" y2="39457"/>
                        <a14:foregroundMark x1="24783" y1="39457" x2="30326" y2="31196"/>
                        <a14:foregroundMark x1="30326" y1="31196" x2="46739" y2="35870"/>
                        <a14:foregroundMark x1="46739" y1="35870" x2="54022" y2="34783"/>
                        <a14:foregroundMark x1="54022" y1="34783" x2="45217" y2="37065"/>
                        <a14:foregroundMark x1="45217" y1="37065" x2="29783" y2="52174"/>
                        <a14:foregroundMark x1="29783" y1="52174" x2="31522" y2="59239"/>
                        <a14:foregroundMark x1="31522" y1="59239" x2="41304" y2="60326"/>
                        <a14:foregroundMark x1="41304" y1="60326" x2="48152" y2="57717"/>
                        <a14:foregroundMark x1="48152" y1="57717" x2="62935" y2="62717"/>
                        <a14:foregroundMark x1="62935" y1="62717" x2="65870" y2="60000"/>
                        <a14:foregroundMark x1="35435" y1="54891" x2="29130" y2="59022"/>
                        <a14:foregroundMark x1="29130" y1="59022" x2="24022" y2="64674"/>
                        <a14:foregroundMark x1="94852" y1="22905" x2="93043" y2="26522"/>
                        <a14:foregroundMark x1="94674" y1="25326" x2="94674" y2="23913"/>
                        <a14:foregroundMark x1="73478" y1="25000" x2="92826" y2="16739"/>
                        <a14:foregroundMark x1="92979" y1="17154" x2="93587" y2="18804"/>
                        <a14:foregroundMark x1="92065" y1="19022" x2="85652" y2="16304"/>
                        <a14:foregroundMark x1="85652" y1="16304" x2="71957" y2="24674"/>
                        <a14:foregroundMark x1="76522" y1="21304" x2="81304" y2="16087"/>
                        <a14:foregroundMark x1="81304" y1="16087" x2="87114" y2="14031"/>
                        <a14:foregroundMark x1="90286" y1="15569" x2="91522" y2="16848"/>
                        <a14:foregroundMark x1="85109" y1="13152" x2="76522" y2="20543"/>
                        <a14:foregroundMark x1="76957" y1="19457" x2="82283" y2="14674"/>
                        <a14:foregroundMark x1="82283" y1="14674" x2="86494" y2="13731"/>
                        <a14:foregroundMark x1="94388" y1="16376" x2="95543" y2="17174"/>
                        <a14:foregroundMark x1="95543" y1="17174" x2="95815" y2="17656"/>
                        <a14:foregroundMark x1="74674" y1="20870" x2="79457" y2="15000"/>
                        <a14:foregroundMark x1="79457" y1="15000" x2="86304" y2="12065"/>
                        <a14:foregroundMark x1="86304" y1="12065" x2="86977" y2="12364"/>
                        <a14:foregroundMark x1="86519" y1="12876" x2="84783" y2="12391"/>
                        <a14:foregroundMark x1="84783" y1="12391" x2="79891" y2="14457"/>
                        <a14:foregroundMark x1="87174" y1="14565" x2="91413" y2="16630"/>
                        <a14:foregroundMark x1="91957" y1="16630" x2="93804" y2="15978"/>
                        <a14:foregroundMark x1="88478" y1="15543" x2="89674" y2="14130"/>
                        <a14:foregroundMark x1="92609" y1="15870" x2="88804" y2="14130"/>
                        <a14:backgroundMark x1="66304" y1="5978" x2="71087" y2="13913"/>
                        <a14:backgroundMark x1="71087" y1="13913" x2="77140" y2="16393"/>
                        <a14:backgroundMark x1="74318" y1="18648" x2="72826" y2="19891"/>
                        <a14:backgroundMark x1="72500" y1="19022" x2="73804" y2="19891"/>
                        <a14:backgroundMark x1="69674" y1="19674" x2="72174" y2="20109"/>
                        <a14:backgroundMark x1="96630" y1="17500" x2="98587" y2="27609"/>
                        <a14:backgroundMark x1="90297" y1="12611" x2="95000" y2="14891"/>
                        <a14:backgroundMark x1="87826" y1="11413" x2="89973" y2="12454"/>
                        <a14:backgroundMark x1="95000" y1="14891" x2="95435" y2="15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1" y="3982727"/>
            <a:ext cx="522199" cy="52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EFE29B81-E08B-4136-80BF-5A533F790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9348">
                        <a14:foregroundMark x1="32065" y1="34130" x2="39457" y2="47500"/>
                        <a14:foregroundMark x1="39457" y1="47500" x2="46413" y2="49130"/>
                        <a14:foregroundMark x1="46413" y1="49130" x2="55543" y2="48261"/>
                        <a14:foregroundMark x1="55543" y1="48261" x2="83043" y2="35109"/>
                        <a14:foregroundMark x1="83043" y1="35109" x2="82500" y2="27935"/>
                        <a14:foregroundMark x1="82500" y1="27935" x2="83370" y2="24565"/>
                        <a14:foregroundMark x1="92500" y1="25435" x2="75217" y2="40217"/>
                        <a14:foregroundMark x1="75217" y1="40217" x2="66630" y2="51522"/>
                        <a14:foregroundMark x1="66630" y1="51522" x2="59783" y2="55543"/>
                        <a14:foregroundMark x1="59783" y1="55543" x2="52717" y2="56630"/>
                        <a14:foregroundMark x1="52717" y1="56630" x2="46413" y2="53587"/>
                        <a14:foregroundMark x1="46413" y1="53587" x2="35761" y2="43152"/>
                        <a14:foregroundMark x1="35761" y1="43152" x2="33370" y2="29457"/>
                        <a14:foregroundMark x1="33370" y1="29457" x2="59239" y2="34457"/>
                        <a14:foregroundMark x1="59239" y1="34457" x2="66304" y2="32935"/>
                        <a14:foregroundMark x1="66304" y1="32935" x2="82677" y2="19104"/>
                        <a14:foregroundMark x1="92595" y1="19377" x2="94130" y2="22500"/>
                        <a14:foregroundMark x1="94130" y1="22500" x2="93478" y2="25000"/>
                        <a14:foregroundMark x1="74814" y1="21633" x2="71848" y2="26413"/>
                        <a14:foregroundMark x1="68385" y1="21986" x2="42826" y2="38587"/>
                        <a14:foregroundMark x1="42826" y1="38587" x2="36087" y2="55543"/>
                        <a14:foregroundMark x1="36087" y1="55543" x2="35217" y2="65000"/>
                        <a14:foregroundMark x1="35217" y1="65000" x2="41957" y2="69130"/>
                        <a14:foregroundMark x1="41957" y1="69130" x2="48587" y2="65978"/>
                        <a14:foregroundMark x1="48587" y1="65978" x2="52065" y2="58261"/>
                        <a14:foregroundMark x1="52065" y1="58261" x2="50543" y2="50109"/>
                        <a14:foregroundMark x1="50543" y1="50109" x2="49783" y2="60652"/>
                        <a14:foregroundMark x1="49783" y1="60652" x2="51196" y2="68261"/>
                        <a14:foregroundMark x1="51196" y1="68261" x2="59674" y2="70435"/>
                        <a14:foregroundMark x1="59674" y1="70435" x2="65000" y2="65217"/>
                        <a14:foregroundMark x1="65000" y1="65217" x2="61739" y2="57391"/>
                        <a14:foregroundMark x1="61739" y1="57391" x2="52500" y2="53043"/>
                        <a14:foregroundMark x1="52500" y1="53043" x2="44022" y2="52391"/>
                        <a14:foregroundMark x1="44022" y1="52391" x2="37391" y2="48913"/>
                        <a14:foregroundMark x1="37391" y1="48913" x2="33696" y2="42717"/>
                        <a14:foregroundMark x1="33696" y1="42717" x2="24783" y2="39457"/>
                        <a14:foregroundMark x1="24783" y1="39457" x2="30326" y2="31196"/>
                        <a14:foregroundMark x1="30326" y1="31196" x2="46739" y2="35870"/>
                        <a14:foregroundMark x1="46739" y1="35870" x2="54022" y2="34783"/>
                        <a14:foregroundMark x1="54022" y1="34783" x2="45217" y2="37065"/>
                        <a14:foregroundMark x1="45217" y1="37065" x2="29783" y2="52174"/>
                        <a14:foregroundMark x1="29783" y1="52174" x2="31522" y2="59239"/>
                        <a14:foregroundMark x1="31522" y1="59239" x2="41304" y2="60326"/>
                        <a14:foregroundMark x1="41304" y1="60326" x2="48152" y2="57717"/>
                        <a14:foregroundMark x1="48152" y1="57717" x2="62935" y2="62717"/>
                        <a14:foregroundMark x1="62935" y1="62717" x2="65870" y2="60000"/>
                        <a14:foregroundMark x1="35435" y1="54891" x2="29130" y2="59022"/>
                        <a14:foregroundMark x1="29130" y1="59022" x2="24022" y2="64674"/>
                        <a14:foregroundMark x1="94852" y1="22905" x2="93043" y2="26522"/>
                        <a14:foregroundMark x1="94674" y1="25326" x2="94674" y2="23913"/>
                        <a14:foregroundMark x1="73478" y1="25000" x2="92826" y2="16739"/>
                        <a14:foregroundMark x1="92979" y1="17154" x2="93587" y2="18804"/>
                        <a14:foregroundMark x1="92065" y1="19022" x2="85652" y2="16304"/>
                        <a14:foregroundMark x1="85652" y1="16304" x2="71957" y2="24674"/>
                        <a14:foregroundMark x1="76522" y1="21304" x2="81304" y2="16087"/>
                        <a14:foregroundMark x1="81304" y1="16087" x2="87114" y2="14031"/>
                        <a14:foregroundMark x1="90286" y1="15569" x2="91522" y2="16848"/>
                        <a14:foregroundMark x1="85109" y1="13152" x2="76522" y2="20543"/>
                        <a14:foregroundMark x1="76957" y1="19457" x2="82283" y2="14674"/>
                        <a14:foregroundMark x1="82283" y1="14674" x2="86494" y2="13731"/>
                        <a14:foregroundMark x1="94388" y1="16376" x2="95543" y2="17174"/>
                        <a14:foregroundMark x1="95543" y1="17174" x2="95815" y2="17656"/>
                        <a14:foregroundMark x1="74674" y1="20870" x2="79457" y2="15000"/>
                        <a14:foregroundMark x1="79457" y1="15000" x2="86304" y2="12065"/>
                        <a14:foregroundMark x1="86304" y1="12065" x2="86977" y2="12364"/>
                        <a14:foregroundMark x1="86519" y1="12876" x2="84783" y2="12391"/>
                        <a14:foregroundMark x1="84783" y1="12391" x2="79891" y2="14457"/>
                        <a14:foregroundMark x1="87174" y1="14565" x2="91413" y2="16630"/>
                        <a14:foregroundMark x1="91957" y1="16630" x2="93804" y2="15978"/>
                        <a14:foregroundMark x1="88478" y1="15543" x2="89674" y2="14130"/>
                        <a14:foregroundMark x1="92609" y1="15870" x2="88804" y2="14130"/>
                        <a14:backgroundMark x1="66304" y1="5978" x2="71087" y2="13913"/>
                        <a14:backgroundMark x1="71087" y1="13913" x2="77140" y2="16393"/>
                        <a14:backgroundMark x1="74318" y1="18648" x2="72826" y2="19891"/>
                        <a14:backgroundMark x1="72500" y1="19022" x2="73804" y2="19891"/>
                        <a14:backgroundMark x1="69674" y1="19674" x2="72174" y2="20109"/>
                        <a14:backgroundMark x1="96630" y1="17500" x2="98587" y2="27609"/>
                        <a14:backgroundMark x1="90297" y1="12611" x2="95000" y2="14891"/>
                        <a14:backgroundMark x1="87826" y1="11413" x2="89973" y2="12454"/>
                        <a14:backgroundMark x1="95000" y1="14891" x2="95435" y2="15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1" y="1949893"/>
            <a:ext cx="522199" cy="52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17DC24A5-1DED-40A8-AB4E-E4DD589FA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9348">
                        <a14:foregroundMark x1="32065" y1="34130" x2="39457" y2="47500"/>
                        <a14:foregroundMark x1="39457" y1="47500" x2="46413" y2="49130"/>
                        <a14:foregroundMark x1="46413" y1="49130" x2="55543" y2="48261"/>
                        <a14:foregroundMark x1="55543" y1="48261" x2="83043" y2="35109"/>
                        <a14:foregroundMark x1="83043" y1="35109" x2="82500" y2="27935"/>
                        <a14:foregroundMark x1="82500" y1="27935" x2="83370" y2="24565"/>
                        <a14:foregroundMark x1="92500" y1="25435" x2="75217" y2="40217"/>
                        <a14:foregroundMark x1="75217" y1="40217" x2="66630" y2="51522"/>
                        <a14:foregroundMark x1="66630" y1="51522" x2="59783" y2="55543"/>
                        <a14:foregroundMark x1="59783" y1="55543" x2="52717" y2="56630"/>
                        <a14:foregroundMark x1="52717" y1="56630" x2="46413" y2="53587"/>
                        <a14:foregroundMark x1="46413" y1="53587" x2="35761" y2="43152"/>
                        <a14:foregroundMark x1="35761" y1="43152" x2="33370" y2="29457"/>
                        <a14:foregroundMark x1="33370" y1="29457" x2="59239" y2="34457"/>
                        <a14:foregroundMark x1="59239" y1="34457" x2="66304" y2="32935"/>
                        <a14:foregroundMark x1="66304" y1="32935" x2="82677" y2="19104"/>
                        <a14:foregroundMark x1="92595" y1="19377" x2="94130" y2="22500"/>
                        <a14:foregroundMark x1="94130" y1="22500" x2="93478" y2="25000"/>
                        <a14:foregroundMark x1="74814" y1="21633" x2="71848" y2="26413"/>
                        <a14:foregroundMark x1="68385" y1="21986" x2="42826" y2="38587"/>
                        <a14:foregroundMark x1="42826" y1="38587" x2="36087" y2="55543"/>
                        <a14:foregroundMark x1="36087" y1="55543" x2="35217" y2="65000"/>
                        <a14:foregroundMark x1="35217" y1="65000" x2="41957" y2="69130"/>
                        <a14:foregroundMark x1="41957" y1="69130" x2="48587" y2="65978"/>
                        <a14:foregroundMark x1="48587" y1="65978" x2="52065" y2="58261"/>
                        <a14:foregroundMark x1="52065" y1="58261" x2="50543" y2="50109"/>
                        <a14:foregroundMark x1="50543" y1="50109" x2="49783" y2="60652"/>
                        <a14:foregroundMark x1="49783" y1="60652" x2="51196" y2="68261"/>
                        <a14:foregroundMark x1="51196" y1="68261" x2="59674" y2="70435"/>
                        <a14:foregroundMark x1="59674" y1="70435" x2="65000" y2="65217"/>
                        <a14:foregroundMark x1="65000" y1="65217" x2="61739" y2="57391"/>
                        <a14:foregroundMark x1="61739" y1="57391" x2="52500" y2="53043"/>
                        <a14:foregroundMark x1="52500" y1="53043" x2="44022" y2="52391"/>
                        <a14:foregroundMark x1="44022" y1="52391" x2="37391" y2="48913"/>
                        <a14:foregroundMark x1="37391" y1="48913" x2="33696" y2="42717"/>
                        <a14:foregroundMark x1="33696" y1="42717" x2="24783" y2="39457"/>
                        <a14:foregroundMark x1="24783" y1="39457" x2="30326" y2="31196"/>
                        <a14:foregroundMark x1="30326" y1="31196" x2="46739" y2="35870"/>
                        <a14:foregroundMark x1="46739" y1="35870" x2="54022" y2="34783"/>
                        <a14:foregroundMark x1="54022" y1="34783" x2="45217" y2="37065"/>
                        <a14:foregroundMark x1="45217" y1="37065" x2="29783" y2="52174"/>
                        <a14:foregroundMark x1="29783" y1="52174" x2="31522" y2="59239"/>
                        <a14:foregroundMark x1="31522" y1="59239" x2="41304" y2="60326"/>
                        <a14:foregroundMark x1="41304" y1="60326" x2="48152" y2="57717"/>
                        <a14:foregroundMark x1="48152" y1="57717" x2="62935" y2="62717"/>
                        <a14:foregroundMark x1="62935" y1="62717" x2="65870" y2="60000"/>
                        <a14:foregroundMark x1="35435" y1="54891" x2="29130" y2="59022"/>
                        <a14:foregroundMark x1="29130" y1="59022" x2="24022" y2="64674"/>
                        <a14:foregroundMark x1="94852" y1="22905" x2="93043" y2="26522"/>
                        <a14:foregroundMark x1="94674" y1="25326" x2="94674" y2="23913"/>
                        <a14:foregroundMark x1="73478" y1="25000" x2="92826" y2="16739"/>
                        <a14:foregroundMark x1="92979" y1="17154" x2="93587" y2="18804"/>
                        <a14:foregroundMark x1="92065" y1="19022" x2="85652" y2="16304"/>
                        <a14:foregroundMark x1="85652" y1="16304" x2="71957" y2="24674"/>
                        <a14:foregroundMark x1="76522" y1="21304" x2="81304" y2="16087"/>
                        <a14:foregroundMark x1="81304" y1="16087" x2="87114" y2="14031"/>
                        <a14:foregroundMark x1="90286" y1="15569" x2="91522" y2="16848"/>
                        <a14:foregroundMark x1="85109" y1="13152" x2="76522" y2="20543"/>
                        <a14:foregroundMark x1="76957" y1="19457" x2="82283" y2="14674"/>
                        <a14:foregroundMark x1="82283" y1="14674" x2="86494" y2="13731"/>
                        <a14:foregroundMark x1="94388" y1="16376" x2="95543" y2="17174"/>
                        <a14:foregroundMark x1="95543" y1="17174" x2="95815" y2="17656"/>
                        <a14:foregroundMark x1="74674" y1="20870" x2="79457" y2="15000"/>
                        <a14:foregroundMark x1="79457" y1="15000" x2="86304" y2="12065"/>
                        <a14:foregroundMark x1="86304" y1="12065" x2="86977" y2="12364"/>
                        <a14:foregroundMark x1="86519" y1="12876" x2="84783" y2="12391"/>
                        <a14:foregroundMark x1="84783" y1="12391" x2="79891" y2="14457"/>
                        <a14:foregroundMark x1="87174" y1="14565" x2="91413" y2="16630"/>
                        <a14:foregroundMark x1="91957" y1="16630" x2="93804" y2="15978"/>
                        <a14:foregroundMark x1="88478" y1="15543" x2="89674" y2="14130"/>
                        <a14:foregroundMark x1="92609" y1="15870" x2="88804" y2="14130"/>
                        <a14:backgroundMark x1="66304" y1="5978" x2="71087" y2="13913"/>
                        <a14:backgroundMark x1="71087" y1="13913" x2="77140" y2="16393"/>
                        <a14:backgroundMark x1="74318" y1="18648" x2="72826" y2="19891"/>
                        <a14:backgroundMark x1="72500" y1="19022" x2="73804" y2="19891"/>
                        <a14:backgroundMark x1="69674" y1="19674" x2="72174" y2="20109"/>
                        <a14:backgroundMark x1="96630" y1="17500" x2="98587" y2="27609"/>
                        <a14:backgroundMark x1="90297" y1="12611" x2="95000" y2="14891"/>
                        <a14:backgroundMark x1="87826" y1="11413" x2="89973" y2="12454"/>
                        <a14:backgroundMark x1="95000" y1="14891" x2="95435" y2="15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84" y="1743171"/>
            <a:ext cx="522199" cy="52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F81213B5-5D23-4C57-ABC6-F9A5B6708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9348">
                        <a14:foregroundMark x1="32065" y1="34130" x2="39457" y2="47500"/>
                        <a14:foregroundMark x1="39457" y1="47500" x2="46413" y2="49130"/>
                        <a14:foregroundMark x1="46413" y1="49130" x2="55543" y2="48261"/>
                        <a14:foregroundMark x1="55543" y1="48261" x2="83043" y2="35109"/>
                        <a14:foregroundMark x1="83043" y1="35109" x2="82500" y2="27935"/>
                        <a14:foregroundMark x1="82500" y1="27935" x2="83370" y2="24565"/>
                        <a14:foregroundMark x1="92500" y1="25435" x2="75217" y2="40217"/>
                        <a14:foregroundMark x1="75217" y1="40217" x2="66630" y2="51522"/>
                        <a14:foregroundMark x1="66630" y1="51522" x2="59783" y2="55543"/>
                        <a14:foregroundMark x1="59783" y1="55543" x2="52717" y2="56630"/>
                        <a14:foregroundMark x1="52717" y1="56630" x2="46413" y2="53587"/>
                        <a14:foregroundMark x1="46413" y1="53587" x2="35761" y2="43152"/>
                        <a14:foregroundMark x1="35761" y1="43152" x2="33370" y2="29457"/>
                        <a14:foregroundMark x1="33370" y1="29457" x2="59239" y2="34457"/>
                        <a14:foregroundMark x1="59239" y1="34457" x2="66304" y2="32935"/>
                        <a14:foregroundMark x1="66304" y1="32935" x2="82677" y2="19104"/>
                        <a14:foregroundMark x1="92595" y1="19377" x2="94130" y2="22500"/>
                        <a14:foregroundMark x1="94130" y1="22500" x2="93478" y2="25000"/>
                        <a14:foregroundMark x1="74814" y1="21633" x2="71848" y2="26413"/>
                        <a14:foregroundMark x1="68385" y1="21986" x2="42826" y2="38587"/>
                        <a14:foregroundMark x1="42826" y1="38587" x2="36087" y2="55543"/>
                        <a14:foregroundMark x1="36087" y1="55543" x2="35217" y2="65000"/>
                        <a14:foregroundMark x1="35217" y1="65000" x2="41957" y2="69130"/>
                        <a14:foregroundMark x1="41957" y1="69130" x2="48587" y2="65978"/>
                        <a14:foregroundMark x1="48587" y1="65978" x2="52065" y2="58261"/>
                        <a14:foregroundMark x1="52065" y1="58261" x2="50543" y2="50109"/>
                        <a14:foregroundMark x1="50543" y1="50109" x2="49783" y2="60652"/>
                        <a14:foregroundMark x1="49783" y1="60652" x2="51196" y2="68261"/>
                        <a14:foregroundMark x1="51196" y1="68261" x2="59674" y2="70435"/>
                        <a14:foregroundMark x1="59674" y1="70435" x2="65000" y2="65217"/>
                        <a14:foregroundMark x1="65000" y1="65217" x2="61739" y2="57391"/>
                        <a14:foregroundMark x1="61739" y1="57391" x2="52500" y2="53043"/>
                        <a14:foregroundMark x1="52500" y1="53043" x2="44022" y2="52391"/>
                        <a14:foregroundMark x1="44022" y1="52391" x2="37391" y2="48913"/>
                        <a14:foregroundMark x1="37391" y1="48913" x2="33696" y2="42717"/>
                        <a14:foregroundMark x1="33696" y1="42717" x2="24783" y2="39457"/>
                        <a14:foregroundMark x1="24783" y1="39457" x2="30326" y2="31196"/>
                        <a14:foregroundMark x1="30326" y1="31196" x2="46739" y2="35870"/>
                        <a14:foregroundMark x1="46739" y1="35870" x2="54022" y2="34783"/>
                        <a14:foregroundMark x1="54022" y1="34783" x2="45217" y2="37065"/>
                        <a14:foregroundMark x1="45217" y1="37065" x2="29783" y2="52174"/>
                        <a14:foregroundMark x1="29783" y1="52174" x2="31522" y2="59239"/>
                        <a14:foregroundMark x1="31522" y1="59239" x2="41304" y2="60326"/>
                        <a14:foregroundMark x1="41304" y1="60326" x2="48152" y2="57717"/>
                        <a14:foregroundMark x1="48152" y1="57717" x2="62935" y2="62717"/>
                        <a14:foregroundMark x1="62935" y1="62717" x2="65870" y2="60000"/>
                        <a14:foregroundMark x1="35435" y1="54891" x2="29130" y2="59022"/>
                        <a14:foregroundMark x1="29130" y1="59022" x2="24022" y2="64674"/>
                        <a14:foregroundMark x1="94852" y1="22905" x2="93043" y2="26522"/>
                        <a14:foregroundMark x1="94674" y1="25326" x2="94674" y2="23913"/>
                        <a14:foregroundMark x1="73478" y1="25000" x2="92826" y2="16739"/>
                        <a14:foregroundMark x1="92979" y1="17154" x2="93587" y2="18804"/>
                        <a14:foregroundMark x1="92065" y1="19022" x2="85652" y2="16304"/>
                        <a14:foregroundMark x1="85652" y1="16304" x2="71957" y2="24674"/>
                        <a14:foregroundMark x1="76522" y1="21304" x2="81304" y2="16087"/>
                        <a14:foregroundMark x1="81304" y1="16087" x2="87114" y2="14031"/>
                        <a14:foregroundMark x1="90286" y1="15569" x2="91522" y2="16848"/>
                        <a14:foregroundMark x1="85109" y1="13152" x2="76522" y2="20543"/>
                        <a14:foregroundMark x1="76957" y1="19457" x2="82283" y2="14674"/>
                        <a14:foregroundMark x1="82283" y1="14674" x2="86494" y2="13731"/>
                        <a14:foregroundMark x1="94388" y1="16376" x2="95543" y2="17174"/>
                        <a14:foregroundMark x1="95543" y1="17174" x2="95815" y2="17656"/>
                        <a14:foregroundMark x1="74674" y1="20870" x2="79457" y2="15000"/>
                        <a14:foregroundMark x1="79457" y1="15000" x2="86304" y2="12065"/>
                        <a14:foregroundMark x1="86304" y1="12065" x2="86977" y2="12364"/>
                        <a14:foregroundMark x1="86519" y1="12876" x2="84783" y2="12391"/>
                        <a14:foregroundMark x1="84783" y1="12391" x2="79891" y2="14457"/>
                        <a14:foregroundMark x1="87174" y1="14565" x2="91413" y2="16630"/>
                        <a14:foregroundMark x1="91957" y1="16630" x2="93804" y2="15978"/>
                        <a14:foregroundMark x1="88478" y1="15543" x2="89674" y2="14130"/>
                        <a14:foregroundMark x1="92609" y1="15870" x2="88804" y2="14130"/>
                        <a14:backgroundMark x1="66304" y1="5978" x2="71087" y2="13913"/>
                        <a14:backgroundMark x1="71087" y1="13913" x2="77140" y2="16393"/>
                        <a14:backgroundMark x1="74318" y1="18648" x2="72826" y2="19891"/>
                        <a14:backgroundMark x1="72500" y1="19022" x2="73804" y2="19891"/>
                        <a14:backgroundMark x1="69674" y1="19674" x2="72174" y2="20109"/>
                        <a14:backgroundMark x1="96630" y1="17500" x2="98587" y2="27609"/>
                        <a14:backgroundMark x1="90297" y1="12611" x2="95000" y2="14891"/>
                        <a14:backgroundMark x1="87826" y1="11413" x2="89973" y2="12454"/>
                        <a14:backgroundMark x1="95000" y1="14891" x2="95435" y2="15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84" y="2595996"/>
            <a:ext cx="522199" cy="52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8C8F1DB9-98FC-4DEB-B77A-86A8D0C0D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9348">
                        <a14:foregroundMark x1="32065" y1="34130" x2="39457" y2="47500"/>
                        <a14:foregroundMark x1="39457" y1="47500" x2="46413" y2="49130"/>
                        <a14:foregroundMark x1="46413" y1="49130" x2="55543" y2="48261"/>
                        <a14:foregroundMark x1="55543" y1="48261" x2="83043" y2="35109"/>
                        <a14:foregroundMark x1="83043" y1="35109" x2="82500" y2="27935"/>
                        <a14:foregroundMark x1="82500" y1="27935" x2="83370" y2="24565"/>
                        <a14:foregroundMark x1="92500" y1="25435" x2="75217" y2="40217"/>
                        <a14:foregroundMark x1="75217" y1="40217" x2="66630" y2="51522"/>
                        <a14:foregroundMark x1="66630" y1="51522" x2="59783" y2="55543"/>
                        <a14:foregroundMark x1="59783" y1="55543" x2="52717" y2="56630"/>
                        <a14:foregroundMark x1="52717" y1="56630" x2="46413" y2="53587"/>
                        <a14:foregroundMark x1="46413" y1="53587" x2="35761" y2="43152"/>
                        <a14:foregroundMark x1="35761" y1="43152" x2="33370" y2="29457"/>
                        <a14:foregroundMark x1="33370" y1="29457" x2="59239" y2="34457"/>
                        <a14:foregroundMark x1="59239" y1="34457" x2="66304" y2="32935"/>
                        <a14:foregroundMark x1="66304" y1="32935" x2="82677" y2="19104"/>
                        <a14:foregroundMark x1="92595" y1="19377" x2="94130" y2="22500"/>
                        <a14:foregroundMark x1="94130" y1="22500" x2="93478" y2="25000"/>
                        <a14:foregroundMark x1="74814" y1="21633" x2="71848" y2="26413"/>
                        <a14:foregroundMark x1="68385" y1="21986" x2="42826" y2="38587"/>
                        <a14:foregroundMark x1="42826" y1="38587" x2="36087" y2="55543"/>
                        <a14:foregroundMark x1="36087" y1="55543" x2="35217" y2="65000"/>
                        <a14:foregroundMark x1="35217" y1="65000" x2="41957" y2="69130"/>
                        <a14:foregroundMark x1="41957" y1="69130" x2="48587" y2="65978"/>
                        <a14:foregroundMark x1="48587" y1="65978" x2="52065" y2="58261"/>
                        <a14:foregroundMark x1="52065" y1="58261" x2="50543" y2="50109"/>
                        <a14:foregroundMark x1="50543" y1="50109" x2="49783" y2="60652"/>
                        <a14:foregroundMark x1="49783" y1="60652" x2="51196" y2="68261"/>
                        <a14:foregroundMark x1="51196" y1="68261" x2="59674" y2="70435"/>
                        <a14:foregroundMark x1="59674" y1="70435" x2="65000" y2="65217"/>
                        <a14:foregroundMark x1="65000" y1="65217" x2="61739" y2="57391"/>
                        <a14:foregroundMark x1="61739" y1="57391" x2="52500" y2="53043"/>
                        <a14:foregroundMark x1="52500" y1="53043" x2="44022" y2="52391"/>
                        <a14:foregroundMark x1="44022" y1="52391" x2="37391" y2="48913"/>
                        <a14:foregroundMark x1="37391" y1="48913" x2="33696" y2="42717"/>
                        <a14:foregroundMark x1="33696" y1="42717" x2="24783" y2="39457"/>
                        <a14:foregroundMark x1="24783" y1="39457" x2="30326" y2="31196"/>
                        <a14:foregroundMark x1="30326" y1="31196" x2="46739" y2="35870"/>
                        <a14:foregroundMark x1="46739" y1="35870" x2="54022" y2="34783"/>
                        <a14:foregroundMark x1="54022" y1="34783" x2="45217" y2="37065"/>
                        <a14:foregroundMark x1="45217" y1="37065" x2="29783" y2="52174"/>
                        <a14:foregroundMark x1="29783" y1="52174" x2="31522" y2="59239"/>
                        <a14:foregroundMark x1="31522" y1="59239" x2="41304" y2="60326"/>
                        <a14:foregroundMark x1="41304" y1="60326" x2="48152" y2="57717"/>
                        <a14:foregroundMark x1="48152" y1="57717" x2="62935" y2="62717"/>
                        <a14:foregroundMark x1="62935" y1="62717" x2="65870" y2="60000"/>
                        <a14:foregroundMark x1="35435" y1="54891" x2="29130" y2="59022"/>
                        <a14:foregroundMark x1="29130" y1="59022" x2="24022" y2="64674"/>
                        <a14:foregroundMark x1="94852" y1="22905" x2="93043" y2="26522"/>
                        <a14:foregroundMark x1="94674" y1="25326" x2="94674" y2="23913"/>
                        <a14:foregroundMark x1="73478" y1="25000" x2="92826" y2="16739"/>
                        <a14:foregroundMark x1="92979" y1="17154" x2="93587" y2="18804"/>
                        <a14:foregroundMark x1="92065" y1="19022" x2="85652" y2="16304"/>
                        <a14:foregroundMark x1="85652" y1="16304" x2="71957" y2="24674"/>
                        <a14:foregroundMark x1="76522" y1="21304" x2="81304" y2="16087"/>
                        <a14:foregroundMark x1="81304" y1="16087" x2="87114" y2="14031"/>
                        <a14:foregroundMark x1="90286" y1="15569" x2="91522" y2="16848"/>
                        <a14:foregroundMark x1="85109" y1="13152" x2="76522" y2="20543"/>
                        <a14:foregroundMark x1="76957" y1="19457" x2="82283" y2="14674"/>
                        <a14:foregroundMark x1="82283" y1="14674" x2="86494" y2="13731"/>
                        <a14:foregroundMark x1="94388" y1="16376" x2="95543" y2="17174"/>
                        <a14:foregroundMark x1="95543" y1="17174" x2="95815" y2="17656"/>
                        <a14:foregroundMark x1="74674" y1="20870" x2="79457" y2="15000"/>
                        <a14:foregroundMark x1="79457" y1="15000" x2="86304" y2="12065"/>
                        <a14:foregroundMark x1="86304" y1="12065" x2="86977" y2="12364"/>
                        <a14:foregroundMark x1="86519" y1="12876" x2="84783" y2="12391"/>
                        <a14:foregroundMark x1="84783" y1="12391" x2="79891" y2="14457"/>
                        <a14:foregroundMark x1="87174" y1="14565" x2="91413" y2="16630"/>
                        <a14:foregroundMark x1="91957" y1="16630" x2="93804" y2="15978"/>
                        <a14:foregroundMark x1="88478" y1="15543" x2="89674" y2="14130"/>
                        <a14:foregroundMark x1="92609" y1="15870" x2="88804" y2="14130"/>
                        <a14:backgroundMark x1="66304" y1="5978" x2="71087" y2="13913"/>
                        <a14:backgroundMark x1="71087" y1="13913" x2="77140" y2="16393"/>
                        <a14:backgroundMark x1="74318" y1="18648" x2="72826" y2="19891"/>
                        <a14:backgroundMark x1="72500" y1="19022" x2="73804" y2="19891"/>
                        <a14:backgroundMark x1="69674" y1="19674" x2="72174" y2="20109"/>
                        <a14:backgroundMark x1="96630" y1="17500" x2="98587" y2="27609"/>
                        <a14:backgroundMark x1="90297" y1="12611" x2="95000" y2="14891"/>
                        <a14:backgroundMark x1="87826" y1="11413" x2="89973" y2="12454"/>
                        <a14:backgroundMark x1="95000" y1="14891" x2="95435" y2="15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83" y="3364393"/>
            <a:ext cx="522199" cy="52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FB303681-E5A8-4891-9A0D-57B9E5D97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9348">
                        <a14:foregroundMark x1="32065" y1="34130" x2="39457" y2="47500"/>
                        <a14:foregroundMark x1="39457" y1="47500" x2="46413" y2="49130"/>
                        <a14:foregroundMark x1="46413" y1="49130" x2="55543" y2="48261"/>
                        <a14:foregroundMark x1="55543" y1="48261" x2="83043" y2="35109"/>
                        <a14:foregroundMark x1="83043" y1="35109" x2="82500" y2="27935"/>
                        <a14:foregroundMark x1="82500" y1="27935" x2="83370" y2="24565"/>
                        <a14:foregroundMark x1="92500" y1="25435" x2="75217" y2="40217"/>
                        <a14:foregroundMark x1="75217" y1="40217" x2="66630" y2="51522"/>
                        <a14:foregroundMark x1="66630" y1="51522" x2="59783" y2="55543"/>
                        <a14:foregroundMark x1="59783" y1="55543" x2="52717" y2="56630"/>
                        <a14:foregroundMark x1="52717" y1="56630" x2="46413" y2="53587"/>
                        <a14:foregroundMark x1="46413" y1="53587" x2="35761" y2="43152"/>
                        <a14:foregroundMark x1="35761" y1="43152" x2="33370" y2="29457"/>
                        <a14:foregroundMark x1="33370" y1="29457" x2="59239" y2="34457"/>
                        <a14:foregroundMark x1="59239" y1="34457" x2="66304" y2="32935"/>
                        <a14:foregroundMark x1="66304" y1="32935" x2="82677" y2="19104"/>
                        <a14:foregroundMark x1="92595" y1="19377" x2="94130" y2="22500"/>
                        <a14:foregroundMark x1="94130" y1="22500" x2="93478" y2="25000"/>
                        <a14:foregroundMark x1="74814" y1="21633" x2="71848" y2="26413"/>
                        <a14:foregroundMark x1="68385" y1="21986" x2="42826" y2="38587"/>
                        <a14:foregroundMark x1="42826" y1="38587" x2="36087" y2="55543"/>
                        <a14:foregroundMark x1="36087" y1="55543" x2="35217" y2="65000"/>
                        <a14:foregroundMark x1="35217" y1="65000" x2="41957" y2="69130"/>
                        <a14:foregroundMark x1="41957" y1="69130" x2="48587" y2="65978"/>
                        <a14:foregroundMark x1="48587" y1="65978" x2="52065" y2="58261"/>
                        <a14:foregroundMark x1="52065" y1="58261" x2="50543" y2="50109"/>
                        <a14:foregroundMark x1="50543" y1="50109" x2="49783" y2="60652"/>
                        <a14:foregroundMark x1="49783" y1="60652" x2="51196" y2="68261"/>
                        <a14:foregroundMark x1="51196" y1="68261" x2="59674" y2="70435"/>
                        <a14:foregroundMark x1="59674" y1="70435" x2="65000" y2="65217"/>
                        <a14:foregroundMark x1="65000" y1="65217" x2="61739" y2="57391"/>
                        <a14:foregroundMark x1="61739" y1="57391" x2="52500" y2="53043"/>
                        <a14:foregroundMark x1="52500" y1="53043" x2="44022" y2="52391"/>
                        <a14:foregroundMark x1="44022" y1="52391" x2="37391" y2="48913"/>
                        <a14:foregroundMark x1="37391" y1="48913" x2="33696" y2="42717"/>
                        <a14:foregroundMark x1="33696" y1="42717" x2="24783" y2="39457"/>
                        <a14:foregroundMark x1="24783" y1="39457" x2="30326" y2="31196"/>
                        <a14:foregroundMark x1="30326" y1="31196" x2="46739" y2="35870"/>
                        <a14:foregroundMark x1="46739" y1="35870" x2="54022" y2="34783"/>
                        <a14:foregroundMark x1="54022" y1="34783" x2="45217" y2="37065"/>
                        <a14:foregroundMark x1="45217" y1="37065" x2="29783" y2="52174"/>
                        <a14:foregroundMark x1="29783" y1="52174" x2="31522" y2="59239"/>
                        <a14:foregroundMark x1="31522" y1="59239" x2="41304" y2="60326"/>
                        <a14:foregroundMark x1="41304" y1="60326" x2="48152" y2="57717"/>
                        <a14:foregroundMark x1="48152" y1="57717" x2="62935" y2="62717"/>
                        <a14:foregroundMark x1="62935" y1="62717" x2="65870" y2="60000"/>
                        <a14:foregroundMark x1="35435" y1="54891" x2="29130" y2="59022"/>
                        <a14:foregroundMark x1="29130" y1="59022" x2="24022" y2="64674"/>
                        <a14:foregroundMark x1="94852" y1="22905" x2="93043" y2="26522"/>
                        <a14:foregroundMark x1="94674" y1="25326" x2="94674" y2="23913"/>
                        <a14:foregroundMark x1="73478" y1="25000" x2="92826" y2="16739"/>
                        <a14:foregroundMark x1="92979" y1="17154" x2="93587" y2="18804"/>
                        <a14:foregroundMark x1="92065" y1="19022" x2="85652" y2="16304"/>
                        <a14:foregroundMark x1="85652" y1="16304" x2="71957" y2="24674"/>
                        <a14:foregroundMark x1="76522" y1="21304" x2="81304" y2="16087"/>
                        <a14:foregroundMark x1="81304" y1="16087" x2="87114" y2="14031"/>
                        <a14:foregroundMark x1="90286" y1="15569" x2="91522" y2="16848"/>
                        <a14:foregroundMark x1="85109" y1="13152" x2="76522" y2="20543"/>
                        <a14:foregroundMark x1="76957" y1="19457" x2="82283" y2="14674"/>
                        <a14:foregroundMark x1="82283" y1="14674" x2="86494" y2="13731"/>
                        <a14:foregroundMark x1="94388" y1="16376" x2="95543" y2="17174"/>
                        <a14:foregroundMark x1="95543" y1="17174" x2="95815" y2="17656"/>
                        <a14:foregroundMark x1="74674" y1="20870" x2="79457" y2="15000"/>
                        <a14:foregroundMark x1="79457" y1="15000" x2="86304" y2="12065"/>
                        <a14:foregroundMark x1="86304" y1="12065" x2="86977" y2="12364"/>
                        <a14:foregroundMark x1="86519" y1="12876" x2="84783" y2="12391"/>
                        <a14:foregroundMark x1="84783" y1="12391" x2="79891" y2="14457"/>
                        <a14:foregroundMark x1="87174" y1="14565" x2="91413" y2="16630"/>
                        <a14:foregroundMark x1="91957" y1="16630" x2="93804" y2="15978"/>
                        <a14:foregroundMark x1="88478" y1="15543" x2="89674" y2="14130"/>
                        <a14:foregroundMark x1="92609" y1="15870" x2="88804" y2="14130"/>
                        <a14:backgroundMark x1="66304" y1="5978" x2="71087" y2="13913"/>
                        <a14:backgroundMark x1="71087" y1="13913" x2="77140" y2="16393"/>
                        <a14:backgroundMark x1="74318" y1="18648" x2="72826" y2="19891"/>
                        <a14:backgroundMark x1="72500" y1="19022" x2="73804" y2="19891"/>
                        <a14:backgroundMark x1="69674" y1="19674" x2="72174" y2="20109"/>
                        <a14:backgroundMark x1="96630" y1="17500" x2="98587" y2="27609"/>
                        <a14:backgroundMark x1="90297" y1="12611" x2="95000" y2="14891"/>
                        <a14:backgroundMark x1="87826" y1="11413" x2="89973" y2="12454"/>
                        <a14:backgroundMark x1="95000" y1="14891" x2="95435" y2="15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82" y="4123342"/>
            <a:ext cx="522199" cy="52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98C866FD-89C2-4DCD-B66D-5837E56C1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9348">
                        <a14:foregroundMark x1="32065" y1="34130" x2="39457" y2="47500"/>
                        <a14:foregroundMark x1="39457" y1="47500" x2="46413" y2="49130"/>
                        <a14:foregroundMark x1="46413" y1="49130" x2="55543" y2="48261"/>
                        <a14:foregroundMark x1="55543" y1="48261" x2="83043" y2="35109"/>
                        <a14:foregroundMark x1="83043" y1="35109" x2="82500" y2="27935"/>
                        <a14:foregroundMark x1="82500" y1="27935" x2="83370" y2="24565"/>
                        <a14:foregroundMark x1="92500" y1="25435" x2="75217" y2="40217"/>
                        <a14:foregroundMark x1="75217" y1="40217" x2="66630" y2="51522"/>
                        <a14:foregroundMark x1="66630" y1="51522" x2="59783" y2="55543"/>
                        <a14:foregroundMark x1="59783" y1="55543" x2="52717" y2="56630"/>
                        <a14:foregroundMark x1="52717" y1="56630" x2="46413" y2="53587"/>
                        <a14:foregroundMark x1="46413" y1="53587" x2="35761" y2="43152"/>
                        <a14:foregroundMark x1="35761" y1="43152" x2="33370" y2="29457"/>
                        <a14:foregroundMark x1="33370" y1="29457" x2="59239" y2="34457"/>
                        <a14:foregroundMark x1="59239" y1="34457" x2="66304" y2="32935"/>
                        <a14:foregroundMark x1="66304" y1="32935" x2="82677" y2="19104"/>
                        <a14:foregroundMark x1="92595" y1="19377" x2="94130" y2="22500"/>
                        <a14:foregroundMark x1="94130" y1="22500" x2="93478" y2="25000"/>
                        <a14:foregroundMark x1="74814" y1="21633" x2="71848" y2="26413"/>
                        <a14:foregroundMark x1="68385" y1="21986" x2="42826" y2="38587"/>
                        <a14:foregroundMark x1="42826" y1="38587" x2="36087" y2="55543"/>
                        <a14:foregroundMark x1="36087" y1="55543" x2="35217" y2="65000"/>
                        <a14:foregroundMark x1="35217" y1="65000" x2="41957" y2="69130"/>
                        <a14:foregroundMark x1="41957" y1="69130" x2="48587" y2="65978"/>
                        <a14:foregroundMark x1="48587" y1="65978" x2="52065" y2="58261"/>
                        <a14:foregroundMark x1="52065" y1="58261" x2="50543" y2="50109"/>
                        <a14:foregroundMark x1="50543" y1="50109" x2="49783" y2="60652"/>
                        <a14:foregroundMark x1="49783" y1="60652" x2="51196" y2="68261"/>
                        <a14:foregroundMark x1="51196" y1="68261" x2="59674" y2="70435"/>
                        <a14:foregroundMark x1="59674" y1="70435" x2="65000" y2="65217"/>
                        <a14:foregroundMark x1="65000" y1="65217" x2="61739" y2="57391"/>
                        <a14:foregroundMark x1="61739" y1="57391" x2="52500" y2="53043"/>
                        <a14:foregroundMark x1="52500" y1="53043" x2="44022" y2="52391"/>
                        <a14:foregroundMark x1="44022" y1="52391" x2="37391" y2="48913"/>
                        <a14:foregroundMark x1="37391" y1="48913" x2="33696" y2="42717"/>
                        <a14:foregroundMark x1="33696" y1="42717" x2="24783" y2="39457"/>
                        <a14:foregroundMark x1="24783" y1="39457" x2="30326" y2="31196"/>
                        <a14:foregroundMark x1="30326" y1="31196" x2="46739" y2="35870"/>
                        <a14:foregroundMark x1="46739" y1="35870" x2="54022" y2="34783"/>
                        <a14:foregroundMark x1="54022" y1="34783" x2="45217" y2="37065"/>
                        <a14:foregroundMark x1="45217" y1="37065" x2="29783" y2="52174"/>
                        <a14:foregroundMark x1="29783" y1="52174" x2="31522" y2="59239"/>
                        <a14:foregroundMark x1="31522" y1="59239" x2="41304" y2="60326"/>
                        <a14:foregroundMark x1="41304" y1="60326" x2="48152" y2="57717"/>
                        <a14:foregroundMark x1="48152" y1="57717" x2="62935" y2="62717"/>
                        <a14:foregroundMark x1="62935" y1="62717" x2="65870" y2="60000"/>
                        <a14:foregroundMark x1="35435" y1="54891" x2="29130" y2="59022"/>
                        <a14:foregroundMark x1="29130" y1="59022" x2="24022" y2="64674"/>
                        <a14:foregroundMark x1="94852" y1="22905" x2="93043" y2="26522"/>
                        <a14:foregroundMark x1="94674" y1="25326" x2="94674" y2="23913"/>
                        <a14:foregroundMark x1="73478" y1="25000" x2="92826" y2="16739"/>
                        <a14:foregroundMark x1="92979" y1="17154" x2="93587" y2="18804"/>
                        <a14:foregroundMark x1="92065" y1="19022" x2="85652" y2="16304"/>
                        <a14:foregroundMark x1="85652" y1="16304" x2="71957" y2="24674"/>
                        <a14:foregroundMark x1="76522" y1="21304" x2="81304" y2="16087"/>
                        <a14:foregroundMark x1="81304" y1="16087" x2="87114" y2="14031"/>
                        <a14:foregroundMark x1="90286" y1="15569" x2="91522" y2="16848"/>
                        <a14:foregroundMark x1="85109" y1="13152" x2="76522" y2="20543"/>
                        <a14:foregroundMark x1="76957" y1="19457" x2="82283" y2="14674"/>
                        <a14:foregroundMark x1="82283" y1="14674" x2="86494" y2="13731"/>
                        <a14:foregroundMark x1="94388" y1="16376" x2="95543" y2="17174"/>
                        <a14:foregroundMark x1="95543" y1="17174" x2="95815" y2="17656"/>
                        <a14:foregroundMark x1="74674" y1="20870" x2="79457" y2="15000"/>
                        <a14:foregroundMark x1="79457" y1="15000" x2="86304" y2="12065"/>
                        <a14:foregroundMark x1="86304" y1="12065" x2="86977" y2="12364"/>
                        <a14:foregroundMark x1="86519" y1="12876" x2="84783" y2="12391"/>
                        <a14:foregroundMark x1="84783" y1="12391" x2="79891" y2="14457"/>
                        <a14:foregroundMark x1="87174" y1="14565" x2="91413" y2="16630"/>
                        <a14:foregroundMark x1="91957" y1="16630" x2="93804" y2="15978"/>
                        <a14:foregroundMark x1="88478" y1="15543" x2="89674" y2="14130"/>
                        <a14:foregroundMark x1="92609" y1="15870" x2="88804" y2="14130"/>
                        <a14:backgroundMark x1="66304" y1="5978" x2="71087" y2="13913"/>
                        <a14:backgroundMark x1="71087" y1="13913" x2="77140" y2="16393"/>
                        <a14:backgroundMark x1="74318" y1="18648" x2="72826" y2="19891"/>
                        <a14:backgroundMark x1="72500" y1="19022" x2="73804" y2="19891"/>
                        <a14:backgroundMark x1="69674" y1="19674" x2="72174" y2="20109"/>
                        <a14:backgroundMark x1="96630" y1="17500" x2="98587" y2="27609"/>
                        <a14:backgroundMark x1="90297" y1="12611" x2="95000" y2="14891"/>
                        <a14:backgroundMark x1="87826" y1="11413" x2="89973" y2="12454"/>
                        <a14:backgroundMark x1="95000" y1="14891" x2="95435" y2="15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881" y="5334621"/>
            <a:ext cx="522199" cy="52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597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D56DFB8C-7C71-4295-B8B5-22A22D99D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8125">
            <a:off x="-443288" y="-356487"/>
            <a:ext cx="13238821" cy="607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6BE011-4675-40D8-ABA3-9020AD2BFF54}"/>
              </a:ext>
            </a:extLst>
          </p:cNvPr>
          <p:cNvSpPr/>
          <p:nvPr/>
        </p:nvSpPr>
        <p:spPr>
          <a:xfrm>
            <a:off x="476249" y="5543461"/>
            <a:ext cx="112395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ctr">
              <a:spcAft>
                <a:spcPts val="0"/>
              </a:spcAft>
            </a:pPr>
            <a:r>
              <a:rPr lang="ru-RU" sz="27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«По моему глубокому убеждению, педагогика должна стать наукой для всех»</a:t>
            </a:r>
          </a:p>
          <a:p>
            <a:pPr indent="90170"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©В.А. Сухомлинский</a:t>
            </a:r>
          </a:p>
          <a:p>
            <a:pPr indent="90170" algn="just"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0BB3458-4BDB-4BAA-B1AC-D9AD35F0C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1" b="94503" l="3125" r="96250">
                        <a14:foregroundMark x1="9609" y1="10864" x2="35330" y2="43184"/>
                        <a14:foregroundMark x1="39042" y1="49926" x2="40156" y2="54712"/>
                        <a14:foregroundMark x1="29400" y1="48760" x2="8672" y2="38743"/>
                        <a14:foregroundMark x1="37656" y1="52749" x2="33233" y2="50612"/>
                        <a14:foregroundMark x1="8672" y1="38743" x2="10391" y2="27749"/>
                        <a14:foregroundMark x1="10391" y1="27749" x2="21094" y2="10733"/>
                        <a14:foregroundMark x1="21094" y1="10733" x2="28359" y2="11649"/>
                        <a14:foregroundMark x1="28359" y1="11649" x2="33047" y2="20157"/>
                        <a14:foregroundMark x1="33047" y1="20157" x2="30781" y2="32461"/>
                        <a14:foregroundMark x1="30781" y1="32461" x2="20703" y2="35995"/>
                        <a14:foregroundMark x1="20703" y1="35995" x2="13125" y2="35079"/>
                        <a14:foregroundMark x1="13125" y1="35079" x2="11563" y2="22513"/>
                        <a14:foregroundMark x1="11563" y1="22513" x2="17656" y2="16492"/>
                        <a14:foregroundMark x1="17656" y1="16492" x2="26250" y2="18063"/>
                        <a14:foregroundMark x1="26250" y1="18063" x2="28281" y2="35733"/>
                        <a14:foregroundMark x1="28281" y1="35733" x2="19453" y2="41492"/>
                        <a14:foregroundMark x1="19453" y1="41492" x2="14531" y2="33508"/>
                        <a14:foregroundMark x1="14531" y1="33508" x2="21094" y2="23560"/>
                        <a14:foregroundMark x1="21094" y1="23560" x2="26641" y2="33115"/>
                        <a14:foregroundMark x1="26641" y1="33115" x2="16406" y2="41492"/>
                        <a14:foregroundMark x1="16406" y1="41492" x2="7656" y2="35995"/>
                        <a14:foregroundMark x1="7656" y1="35995" x2="7734" y2="24607"/>
                        <a14:foregroundMark x1="7734" y1="24607" x2="14766" y2="20812"/>
                        <a14:foregroundMark x1="14766" y1="20812" x2="21641" y2="20681"/>
                        <a14:foregroundMark x1="21641" y1="20681" x2="25469" y2="32330"/>
                        <a14:foregroundMark x1="25469" y1="32330" x2="17813" y2="28141"/>
                        <a14:foregroundMark x1="17813" y1="28141" x2="22344" y2="14267"/>
                        <a14:foregroundMark x1="22344" y1="14267" x2="27891" y2="19764"/>
                        <a14:foregroundMark x1="27891" y1="19764" x2="28984" y2="27487"/>
                        <a14:foregroundMark x1="3906" y1="19110" x2="2656" y2="30105"/>
                        <a14:foregroundMark x1="2656" y1="30105" x2="16563" y2="2880"/>
                        <a14:foregroundMark x1="16563" y1="2880" x2="23594" y2="3141"/>
                        <a14:foregroundMark x1="23594" y1="3141" x2="31719" y2="8770"/>
                        <a14:foregroundMark x1="4531" y1="15969" x2="391" y2="24738"/>
                        <a14:foregroundMark x1="391" y1="24738" x2="3359" y2="34424"/>
                        <a14:foregroundMark x1="3359" y1="34424" x2="5547" y2="37042"/>
                        <a14:foregroundMark x1="5859" y1="40838" x2="10469" y2="48168"/>
                        <a14:foregroundMark x1="10469" y1="48168" x2="16406" y2="48429"/>
                        <a14:foregroundMark x1="98125" y1="59555" x2="90078" y2="59555"/>
                        <a14:foregroundMark x1="90078" y1="59555" x2="85000" y2="66492"/>
                        <a14:foregroundMark x1="85000" y1="66492" x2="86016" y2="77880"/>
                        <a14:foregroundMark x1="86016" y1="77880" x2="81094" y2="88220"/>
                        <a14:foregroundMark x1="81094" y1="88220" x2="67500" y2="89921"/>
                        <a14:foregroundMark x1="67500" y1="89921" x2="72734" y2="95942"/>
                        <a14:foregroundMark x1="72734" y1="95942" x2="84844" y2="86257"/>
                        <a14:foregroundMark x1="84844" y1="86257" x2="89453" y2="76047"/>
                        <a14:foregroundMark x1="89453" y1="76047" x2="91172" y2="65314"/>
                        <a14:foregroundMark x1="91172" y1="65314" x2="87578" y2="63613"/>
                        <a14:foregroundMark x1="94063" y1="59293" x2="96328" y2="59555"/>
                        <a14:foregroundMark x1="59375" y1="94503" x2="59375" y2="94503"/>
                        <a14:foregroundMark x1="35391" y1="49215" x2="35391" y2="49215"/>
                        <a14:foregroundMark x1="53516" y1="1571" x2="54531" y2="8115"/>
                        <a14:backgroundMark x1="33203" y1="46335" x2="33203" y2="46335"/>
                        <a14:backgroundMark x1="35781" y1="43325" x2="35781" y2="43325"/>
                        <a14:backgroundMark x1="37031" y1="45681" x2="38672" y2="50262"/>
                        <a14:backgroundMark x1="37891" y1="45419" x2="31641" y2="47513"/>
                        <a14:backgroundMark x1="31641" y1="47513" x2="31250" y2="5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4" y="475434"/>
            <a:ext cx="8235951" cy="491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202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488</Words>
  <Application>Microsoft Office PowerPoint</Application>
  <PresentationFormat>Широкоэкранный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Davtyan Mariam</dc:creator>
  <cp:lastModifiedBy>Davtyan Mariam</cp:lastModifiedBy>
  <cp:revision>50</cp:revision>
  <dcterms:created xsi:type="dcterms:W3CDTF">2021-02-28T18:29:08Z</dcterms:created>
  <dcterms:modified xsi:type="dcterms:W3CDTF">2021-03-02T18:57:45Z</dcterms:modified>
</cp:coreProperties>
</file>