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9E5990-46BD-85A3-EA04-6CFE50AA1C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AC98545-FBA8-8043-F321-58833E39E2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C9DB93-BDD6-379D-3CAA-8A276A5E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F035B-A0BA-4645-A229-D184035DDC1D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93CFAA-E3BC-15C3-2046-872B27680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1E6ED3-93BA-D694-84D9-5B5A48B1B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EC7FA-0E84-46EB-861F-9403EFB14B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491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9EEFFE-7F3D-4943-A7F6-4EE3D65F2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06A1DD6-034B-F92A-E39B-CE616BDEEB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D76966-4873-CC97-0E3D-5DA0C6207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F035B-A0BA-4645-A229-D184035DDC1D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829C78-2944-8BDB-0D26-80EDB8DBC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21803E-585C-26F9-A967-368382B7A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EC7FA-0E84-46EB-861F-9403EFB14B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190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2933232-7E4B-1829-FAAC-F26F914628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35E5FC-689B-1478-6425-4C990091FB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53CFAC-E8D3-5537-E5E8-71326A05D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F035B-A0BA-4645-A229-D184035DDC1D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A880D7-7A5A-3EC5-2407-8A7F7D898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605599-A3CD-9B44-EDD5-D2DA8D87F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EC7FA-0E84-46EB-861F-9403EFB14B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600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F76A67-1734-984E-3793-621311EB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A11BA9-70DC-CEDF-E16B-E268168F8E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0E5622-4044-3DAA-B9D7-C13C62D58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F035B-A0BA-4645-A229-D184035DDC1D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CE4C6C-6881-97C9-0F49-EF688EF7E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3A56FB-1EEE-5664-58C8-02E742058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EC7FA-0E84-46EB-861F-9403EFB14B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146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19754F-B3EC-61A2-0883-851660245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712D0C-BD0D-AF17-FDEE-486D6BD9D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6A0ACC-9404-277F-DAD3-CA1AAE40C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F035B-A0BA-4645-A229-D184035DDC1D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91939D-3A67-97B0-DD68-EE4011EA8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B5EC64-5849-1831-B5F7-11B727A65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EC7FA-0E84-46EB-861F-9403EFB14B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856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4128CE-9FCD-28E9-A51B-BB9F07EEB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BFC90F-D5EE-787F-A6EB-491C121B69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93816DC-ED0A-FE61-F2A3-C4D8986685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18E9DD-B1CA-86B2-14E4-F009372A7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F035B-A0BA-4645-A229-D184035DDC1D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085AB7-8879-F208-8F44-0EE845287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056981-2E71-8AA1-7FA2-35A715696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EC7FA-0E84-46EB-861F-9403EFB14B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032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EF650-60A0-5E7A-13A4-6F332424E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C21115-E76A-0ACB-9E80-5C4C73340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B6B60F-ADC7-D93A-41EE-FE16BFA403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6DCAE93-9712-B0CF-EE44-653C591CB1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F4A4B0C-7992-60C3-7A1D-AD4A21CD05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CAA90F8-6228-2AEF-7EF2-A639F8DDC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F035B-A0BA-4645-A229-D184035DDC1D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D032AE0-FC44-13AC-732E-2CE501891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68F8106-463D-395A-BAD0-165281A5B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EC7FA-0E84-46EB-861F-9403EFB14B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797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914F94-AE86-F602-085D-5931B0A72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EC22F0A-068B-A36B-AB13-AAA3D9713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F035B-A0BA-4645-A229-D184035DDC1D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963D02-F6B9-00C9-AD99-6F8594FC2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16C417B-C7BF-6DFF-AC45-585B9D22C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EC7FA-0E84-46EB-861F-9403EFB14B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634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930A4AB-F6A3-E93F-B24D-45CB12D4E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F035B-A0BA-4645-A229-D184035DDC1D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8A10C1E-5E2E-B0F4-45AC-5D77C1FDF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DF2B35E-09AF-1890-EA86-E510BD031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EC7FA-0E84-46EB-861F-9403EFB14B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585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647D-CA1A-AE02-08F0-29943C86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E710FA-11E6-8BB0-7EA0-FB9ECADED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5B5575-1983-15DF-9B94-000B526886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F6667D-C538-78BD-B037-D2C887B5A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F035B-A0BA-4645-A229-D184035DDC1D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059836-B56A-054B-4801-C7D6E73B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7F0AC3-E5DF-3BBE-BA57-D3A53062F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EC7FA-0E84-46EB-861F-9403EFB14B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399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1BAFB6-9939-A4FB-C064-77FD7A95E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935024D-94FA-F9CC-3A4B-82F5EA5EF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CCA140-DD88-6394-B8F3-98C4CD78B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FA976B-5EBB-2DDD-5DBA-529DB00C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F035B-A0BA-4645-A229-D184035DDC1D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B2CCDB-6598-A882-870A-1EE9FDAE0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6F9F5F-FE89-C62C-3EC2-18EF7DA91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EC7FA-0E84-46EB-861F-9403EFB14B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212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3F8148-F46B-239E-6FDF-D2B6D4470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434DACD-8B72-F471-E686-DDEB10B4EF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47BCA5-1BDE-2EEC-74DF-A946408F14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F035B-A0BA-4645-A229-D184035DDC1D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483C02-9078-C4E5-5C79-20AD4EDC2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1A2F3E-3AEC-17F2-A326-5479B09ED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EC7FA-0E84-46EB-861F-9403EFB14B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98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24E25F-280D-B4EC-AE56-C5121EF50A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CC678A-4211-8D1A-395F-7287F8353D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CEAD6A-77DE-AA14-D073-1C5BDAAF6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19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07398C-C045-FF54-7E1C-9F8855948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3189694-0B7A-0BF5-0145-2AAD713508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2205698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895AA2-F61A-274B-92B3-D4C5B8CA4C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CC867FB-B8F5-4DA6-E959-B981AF253E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032612-8092-82C9-BF3E-DF033BF76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9125D2-DDA3-CEAF-3A15-94B85BDF4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53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079325-01A9-C1AB-4B7E-3E413F661C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689157B-CA42-9AE4-75EE-EB3E4CDCB3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BB557B-5FA0-674C-6119-FA4C6150F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680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30033-3486-8615-9E62-86F64BFA90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CE7DCAA-17CB-8F3E-7B83-107F6148CD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70D789-340B-72FC-A65A-98CFB8245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4BBE2A-81A2-9D1E-DDD4-BA5DD5C71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5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76EE9-456C-005A-7A80-59BBD8DE4F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29A4472-7D43-774C-6412-05E227A124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6F586B-EDC1-4A4E-7962-78F814EA8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85292A-21A9-640E-EB47-2E2FE7C54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F951E4-1F16-03D3-419A-FAD6E946C5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43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B2209D-143E-820F-EEA5-DC75F3C83B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500A86A-EDA4-A0CF-4CBD-3F57C2F200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4FB616-21B1-5324-7687-88549C76E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EC40D3-5E2E-A43D-ABCD-DFD2E8C03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41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1BADE8-F2DC-2D60-80AE-2FE233F11B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6AE7191-DB26-C3A2-DB28-5EEB4AA951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11D2D6-3072-01CC-8350-D18438434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88B38E-1462-F11B-C453-E081690E3C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EE307F-1D66-322D-DECC-B850CE04C7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38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6DD23B-853D-AC73-ECFB-5B76D1A0CE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384937D-E4B3-3BCF-8C4B-2044BA0FA0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CD1A1D-99A5-500F-3402-2452BD56E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895C08-6A43-12D6-490F-129C85FBF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62567D3-28CA-04AC-ABA2-BC5EADB15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02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1DF328-597D-BA9C-A999-0E36B89B8A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6C1A0BD-E5C3-57F7-BBDA-C6436E82B5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C103E6-2397-101B-67B0-AA2FFB159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5004C0-346A-F3D0-27DC-D83D9DF42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7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90ECCB-A3AE-B1F8-583B-24A19B06FD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11912B9-4CDF-FE48-892E-B940C3BCB5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748877-D43A-1766-2761-B8DA89194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07B0F4-9CEF-B2FD-A879-AB8B485DE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641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0</Words>
  <Application>Microsoft Office PowerPoint</Application>
  <PresentationFormat>Широкоэкранный</PresentationFormat>
  <Paragraphs>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Дарья Аникина</dc:creator>
  <cp:lastModifiedBy>User</cp:lastModifiedBy>
  <cp:revision>6</cp:revision>
  <dcterms:created xsi:type="dcterms:W3CDTF">2024-01-31T10:54:47Z</dcterms:created>
  <dcterms:modified xsi:type="dcterms:W3CDTF">2024-01-31T11:57:59Z</dcterms:modified>
</cp:coreProperties>
</file>