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63" r:id="rId6"/>
    <p:sldId id="259" r:id="rId7"/>
    <p:sldId id="260" r:id="rId8"/>
    <p:sldId id="264" r:id="rId9"/>
    <p:sldId id="262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  <a:srgbClr val="05F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71842-62BC-4F2C-90B6-FD90736007D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E2968CB-9955-4020-B471-556A6CE54330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>
            <a:latin typeface="Comic Sans MS" pitchFamily="66" charset="0"/>
          </a:endParaRPr>
        </a:p>
      </dgm:t>
    </dgm:pt>
    <dgm:pt modelId="{7C0F90E9-4FD4-47E9-856F-C1E8D8933B67}" type="parTrans" cxnId="{5B594151-E082-451B-B291-4C550B8D113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F8395E04-4862-41D1-8130-D388B9F2A567}" type="sibTrans" cxnId="{5B594151-E082-451B-B291-4C550B8D113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DE6AB80E-F3C8-459C-A824-86C07AD1A4C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>
            <a:latin typeface="Comic Sans MS" pitchFamily="66" charset="0"/>
          </a:endParaRPr>
        </a:p>
      </dgm:t>
    </dgm:pt>
    <dgm:pt modelId="{3CA00B54-0F28-4C7C-B61F-F2A75D124C10}" type="parTrans" cxnId="{06EBC8FA-1477-41C8-BFD7-1716195242CE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BA8F9DC8-78A2-4E4D-8B6C-23104E2388A5}" type="sibTrans" cxnId="{06EBC8FA-1477-41C8-BFD7-1716195242CE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A5988CC5-5FEE-42E5-9EE8-DAB8DCAE0821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>
            <a:latin typeface="Comic Sans MS" pitchFamily="66" charset="0"/>
          </a:endParaRPr>
        </a:p>
      </dgm:t>
    </dgm:pt>
    <dgm:pt modelId="{E6E9AD1A-7041-49FA-8BEB-67DFFFA257F9}" type="parTrans" cxnId="{A5704B6F-398A-4E49-8D1D-4D23BC6060C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AA0C283C-FC47-4768-871A-A6CF1A5719A5}" type="sibTrans" cxnId="{A5704B6F-398A-4E49-8D1D-4D23BC6060C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8C251824-7BFF-4E4E-B3EA-A5AB5454F031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9C16B087-4423-4116-ACC6-214B5866C0A7}" type="parTrans" cxnId="{281B81D3-64CE-4EFB-B63C-2DB908295E17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3254B419-50A3-4E11-B79C-68E34461A439}" type="sibTrans" cxnId="{281B81D3-64CE-4EFB-B63C-2DB908295E17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5E4F9E51-645D-4E47-BEE6-D635FF36327D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2C12D5EA-7927-4451-AE18-91C2D9F9FB39}" type="parTrans" cxnId="{28FE5648-6FD0-4570-8434-B55FA1873FD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573F3219-A365-4A48-9EA4-EC47E8AED056}" type="sibTrans" cxnId="{28FE5648-6FD0-4570-8434-B55FA1873FD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780983D5-B3A3-4EFF-AD07-B36C234CD2B8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E8ED3937-6908-43C9-B157-3F83B33ABD17}" type="parTrans" cxnId="{F037317C-A273-4386-816D-2689EEE0C25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0C6255E4-20DF-4EA4-A095-902EB2E3EF38}" type="sibTrans" cxnId="{F037317C-A273-4386-816D-2689EEE0C25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5E1332B8-7384-4EBC-ACE8-C3DE3C84A7A2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589BF9A3-C0B6-46FD-9BB3-396801662A09}" type="parTrans" cxnId="{2A5976C9-6812-49AB-9AD8-BACDB14299F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0AD62A42-8954-4E5A-B27B-BC6BC786347F}" type="sibTrans" cxnId="{2A5976C9-6812-49AB-9AD8-BACDB14299F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66B912BC-B6C7-4FD4-AB73-FCFC6C4F5753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D343EBDB-5A06-46BC-B2BC-1D202EDD59B6}" type="parTrans" cxnId="{6E3A0175-1CDA-4333-9671-D8402B7408C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41ACBEAC-2E81-41FE-B6A4-0E1EB7597DD2}" type="sibTrans" cxnId="{6E3A0175-1CDA-4333-9671-D8402B7408C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D931AF00-E7FA-4E4B-BA9D-9AA868E39B37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7EA0EBCB-1919-4484-8215-EF19BDD87D03}" type="parTrans" cxnId="{C7B83843-49F3-43E9-8DA4-6C17347804A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BEDAD3E8-1F37-4E53-AB14-0BD01EC97FAE}" type="sibTrans" cxnId="{C7B83843-49F3-43E9-8DA4-6C17347804A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2EB80961-681E-4492-8FBE-95F369A00030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sz="1100" dirty="0">
            <a:latin typeface="Comic Sans MS" pitchFamily="66" charset="0"/>
          </a:endParaRPr>
        </a:p>
      </dgm:t>
    </dgm:pt>
    <dgm:pt modelId="{3E8D8432-6EA1-4C66-B454-B8D726DD74C3}" type="parTrans" cxnId="{75B0EA81-2109-4547-9C58-A6599560756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A6AE09AA-4AB6-4793-9CEB-429B07DF8EA2}" type="sibTrans" cxnId="{75B0EA81-2109-4547-9C58-A6599560756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D789B906-0CF7-4474-ACC5-76ACEDF48122}" type="pres">
      <dgm:prSet presAssocID="{78971842-62BC-4F2C-90B6-FD90736007D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F7007E-3EC9-4167-9D5F-6F3789F01676}" type="pres">
      <dgm:prSet presAssocID="{EE2968CB-9955-4020-B471-556A6CE54330}" presName="vertOne" presStyleCnt="0"/>
      <dgm:spPr/>
    </dgm:pt>
    <dgm:pt modelId="{CCBF09A1-299A-4F8A-852E-BC94790E0DAD}" type="pres">
      <dgm:prSet presAssocID="{EE2968CB-9955-4020-B471-556A6CE54330}" presName="txOne" presStyleLbl="node0" presStyleIdx="0" presStyleCnt="1" custLinFactY="-5680" custLinFactNeighborX="-440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09851A-A4A2-45B8-BE7E-F789943D0806}" type="pres">
      <dgm:prSet presAssocID="{EE2968CB-9955-4020-B471-556A6CE54330}" presName="parTransOne" presStyleCnt="0"/>
      <dgm:spPr/>
    </dgm:pt>
    <dgm:pt modelId="{C57F05D5-1960-479E-B6A7-66612E858498}" type="pres">
      <dgm:prSet presAssocID="{EE2968CB-9955-4020-B471-556A6CE54330}" presName="horzOne" presStyleCnt="0"/>
      <dgm:spPr/>
    </dgm:pt>
    <dgm:pt modelId="{99BBED6C-CC8C-4D08-9736-B786CDF4F8EE}" type="pres">
      <dgm:prSet presAssocID="{DE6AB80E-F3C8-459C-A824-86C07AD1A4C8}" presName="vertTwo" presStyleCnt="0"/>
      <dgm:spPr/>
    </dgm:pt>
    <dgm:pt modelId="{EE2A68E1-692B-40B0-9D3C-BC51E8F53140}" type="pres">
      <dgm:prSet presAssocID="{DE6AB80E-F3C8-459C-A824-86C07AD1A4C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2A960-E52A-4C54-B21E-4E0FB83EBA4D}" type="pres">
      <dgm:prSet presAssocID="{DE6AB80E-F3C8-459C-A824-86C07AD1A4C8}" presName="parTransTwo" presStyleCnt="0"/>
      <dgm:spPr/>
    </dgm:pt>
    <dgm:pt modelId="{63DEF0C2-CE62-4094-95BF-5D0250E5ECC2}" type="pres">
      <dgm:prSet presAssocID="{DE6AB80E-F3C8-459C-A824-86C07AD1A4C8}" presName="horzTwo" presStyleCnt="0"/>
      <dgm:spPr/>
    </dgm:pt>
    <dgm:pt modelId="{D85B6DB7-6259-43CD-9C0C-CFFF393E5BBC}" type="pres">
      <dgm:prSet presAssocID="{5E4F9E51-645D-4E47-BEE6-D635FF36327D}" presName="vertThree" presStyleCnt="0"/>
      <dgm:spPr/>
    </dgm:pt>
    <dgm:pt modelId="{EB404683-EA75-4650-A971-3ACE06DAC156}" type="pres">
      <dgm:prSet presAssocID="{5E4F9E51-645D-4E47-BEE6-D635FF36327D}" presName="txThree" presStyleLbl="node3" presStyleIdx="0" presStyleCnt="7">
        <dgm:presLayoutVars>
          <dgm:chPref val="3"/>
        </dgm:presLayoutVars>
      </dgm:prSet>
      <dgm:spPr/>
    </dgm:pt>
    <dgm:pt modelId="{444D664D-04FF-4ACB-8AD6-CA9E3786F76D}" type="pres">
      <dgm:prSet presAssocID="{5E4F9E51-645D-4E47-BEE6-D635FF36327D}" presName="horzThree" presStyleCnt="0"/>
      <dgm:spPr/>
    </dgm:pt>
    <dgm:pt modelId="{369E350B-77EE-4393-9542-7EA72374AA95}" type="pres">
      <dgm:prSet presAssocID="{573F3219-A365-4A48-9EA4-EC47E8AED056}" presName="sibSpaceThree" presStyleCnt="0"/>
      <dgm:spPr/>
    </dgm:pt>
    <dgm:pt modelId="{7907C8B9-C790-4400-8940-EC82D1F169A3}" type="pres">
      <dgm:prSet presAssocID="{5E1332B8-7384-4EBC-ACE8-C3DE3C84A7A2}" presName="vertThree" presStyleCnt="0"/>
      <dgm:spPr/>
    </dgm:pt>
    <dgm:pt modelId="{27981D55-B40D-4BA4-8006-6E08EE1EDE43}" type="pres">
      <dgm:prSet presAssocID="{5E1332B8-7384-4EBC-ACE8-C3DE3C84A7A2}" presName="txThre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142877-6991-442B-BC7D-D1803F392615}" type="pres">
      <dgm:prSet presAssocID="{5E1332B8-7384-4EBC-ACE8-C3DE3C84A7A2}" presName="horzThree" presStyleCnt="0"/>
      <dgm:spPr/>
    </dgm:pt>
    <dgm:pt modelId="{B65C4E58-92E7-4236-A3E7-E56337333269}" type="pres">
      <dgm:prSet presAssocID="{BA8F9DC8-78A2-4E4D-8B6C-23104E2388A5}" presName="sibSpaceTwo" presStyleCnt="0"/>
      <dgm:spPr/>
    </dgm:pt>
    <dgm:pt modelId="{EB8C7EC6-2163-4445-95F5-9ECC531124D9}" type="pres">
      <dgm:prSet presAssocID="{A5988CC5-5FEE-42E5-9EE8-DAB8DCAE0821}" presName="vertTwo" presStyleCnt="0"/>
      <dgm:spPr/>
    </dgm:pt>
    <dgm:pt modelId="{CEF4F5FC-51AD-4E65-A8F3-C9E6B66B0FFB}" type="pres">
      <dgm:prSet presAssocID="{A5988CC5-5FEE-42E5-9EE8-DAB8DCAE082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794F02-85F0-413A-B3BD-9CFA8BD89639}" type="pres">
      <dgm:prSet presAssocID="{A5988CC5-5FEE-42E5-9EE8-DAB8DCAE0821}" presName="parTransTwo" presStyleCnt="0"/>
      <dgm:spPr/>
    </dgm:pt>
    <dgm:pt modelId="{391F939F-EE67-44F5-998A-DF00A791E5C2}" type="pres">
      <dgm:prSet presAssocID="{A5988CC5-5FEE-42E5-9EE8-DAB8DCAE0821}" presName="horzTwo" presStyleCnt="0"/>
      <dgm:spPr/>
    </dgm:pt>
    <dgm:pt modelId="{E4D84717-47CC-46E9-A44E-3ABF28AC1843}" type="pres">
      <dgm:prSet presAssocID="{66B912BC-B6C7-4FD4-AB73-FCFC6C4F5753}" presName="vertThree" presStyleCnt="0"/>
      <dgm:spPr/>
    </dgm:pt>
    <dgm:pt modelId="{D12E9CFB-0849-4DEE-BEBD-8C1FA0615D9F}" type="pres">
      <dgm:prSet presAssocID="{66B912BC-B6C7-4FD4-AB73-FCFC6C4F5753}" presName="txThre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4601F-8AD3-4B9C-81EA-B308EFF41989}" type="pres">
      <dgm:prSet presAssocID="{66B912BC-B6C7-4FD4-AB73-FCFC6C4F5753}" presName="horzThree" presStyleCnt="0"/>
      <dgm:spPr/>
    </dgm:pt>
    <dgm:pt modelId="{5973C1D0-DF94-4D0D-A175-4F3CDF1FB0B7}" type="pres">
      <dgm:prSet presAssocID="{41ACBEAC-2E81-41FE-B6A4-0E1EB7597DD2}" presName="sibSpaceThree" presStyleCnt="0"/>
      <dgm:spPr/>
    </dgm:pt>
    <dgm:pt modelId="{56448C1E-49F0-4B63-9235-15406D634379}" type="pres">
      <dgm:prSet presAssocID="{2EB80961-681E-4492-8FBE-95F369A00030}" presName="vertThree" presStyleCnt="0"/>
      <dgm:spPr/>
    </dgm:pt>
    <dgm:pt modelId="{E3A15450-04B5-4790-9C43-DF81978BF7EB}" type="pres">
      <dgm:prSet presAssocID="{2EB80961-681E-4492-8FBE-95F369A00030}" presName="txThre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DDA504-111C-4DA6-BCD2-4AA23961E7E4}" type="pres">
      <dgm:prSet presAssocID="{2EB80961-681E-4492-8FBE-95F369A00030}" presName="horzThree" presStyleCnt="0"/>
      <dgm:spPr/>
    </dgm:pt>
    <dgm:pt modelId="{11FCCEEC-B016-4E7D-B7D2-A52B0F7B8DEC}" type="pres">
      <dgm:prSet presAssocID="{A6AE09AA-4AB6-4793-9CEB-429B07DF8EA2}" presName="sibSpaceThree" presStyleCnt="0"/>
      <dgm:spPr/>
    </dgm:pt>
    <dgm:pt modelId="{171570A3-3E32-4FA3-8726-B13D9526D5E2}" type="pres">
      <dgm:prSet presAssocID="{780983D5-B3A3-4EFF-AD07-B36C234CD2B8}" presName="vertThree" presStyleCnt="0"/>
      <dgm:spPr/>
    </dgm:pt>
    <dgm:pt modelId="{22F151D5-EBDD-49A1-872B-BE45E25C5692}" type="pres">
      <dgm:prSet presAssocID="{780983D5-B3A3-4EFF-AD07-B36C234CD2B8}" presName="txThre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4C4BB6-C96C-4338-B310-8C64FA9BBDE3}" type="pres">
      <dgm:prSet presAssocID="{780983D5-B3A3-4EFF-AD07-B36C234CD2B8}" presName="horzThree" presStyleCnt="0"/>
      <dgm:spPr/>
    </dgm:pt>
    <dgm:pt modelId="{85AA2107-9C2D-4DB3-9A80-F0D89EF38ED9}" type="pres">
      <dgm:prSet presAssocID="{0C6255E4-20DF-4EA4-A095-902EB2E3EF38}" presName="sibSpaceThree" presStyleCnt="0"/>
      <dgm:spPr/>
    </dgm:pt>
    <dgm:pt modelId="{E4C6BAFA-4CA7-4405-A506-7FF1F0BC932E}" type="pres">
      <dgm:prSet presAssocID="{8C251824-7BFF-4E4E-B3EA-A5AB5454F031}" presName="vertThree" presStyleCnt="0"/>
      <dgm:spPr/>
    </dgm:pt>
    <dgm:pt modelId="{0BB47008-C14A-4752-9C9B-FA6A612437E6}" type="pres">
      <dgm:prSet presAssocID="{8C251824-7BFF-4E4E-B3EA-A5AB5454F031}" presName="txThre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444F9-6EBB-4E62-BE99-A849F8686E2D}" type="pres">
      <dgm:prSet presAssocID="{8C251824-7BFF-4E4E-B3EA-A5AB5454F031}" presName="horzThree" presStyleCnt="0"/>
      <dgm:spPr/>
    </dgm:pt>
    <dgm:pt modelId="{042FE9E9-8CA4-4104-B5E4-EA1304386A15}" type="pres">
      <dgm:prSet presAssocID="{3254B419-50A3-4E11-B79C-68E34461A439}" presName="sibSpaceThree" presStyleCnt="0"/>
      <dgm:spPr/>
    </dgm:pt>
    <dgm:pt modelId="{1F6CB152-8725-4FF6-BC9E-887FAC467148}" type="pres">
      <dgm:prSet presAssocID="{D931AF00-E7FA-4E4B-BA9D-9AA868E39B37}" presName="vertThree" presStyleCnt="0"/>
      <dgm:spPr/>
    </dgm:pt>
    <dgm:pt modelId="{A28AAF62-FAEC-4CB5-86C8-5BD2A5598AB4}" type="pres">
      <dgm:prSet presAssocID="{D931AF00-E7FA-4E4B-BA9D-9AA868E39B37}" presName="txThre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15E348-69EA-4496-8BF8-BD3B5C5D421B}" type="pres">
      <dgm:prSet presAssocID="{D931AF00-E7FA-4E4B-BA9D-9AA868E39B37}" presName="horzThree" presStyleCnt="0"/>
      <dgm:spPr/>
    </dgm:pt>
  </dgm:ptLst>
  <dgm:cxnLst>
    <dgm:cxn modelId="{CE15F70E-536C-48C2-873E-5A9272FD7295}" type="presOf" srcId="{D931AF00-E7FA-4E4B-BA9D-9AA868E39B37}" destId="{A28AAF62-FAEC-4CB5-86C8-5BD2A5598AB4}" srcOrd="0" destOrd="0" presId="urn:microsoft.com/office/officeart/2005/8/layout/hierarchy4"/>
    <dgm:cxn modelId="{18005057-E1D8-419A-9F9E-A3A68E6E5921}" type="presOf" srcId="{EE2968CB-9955-4020-B471-556A6CE54330}" destId="{CCBF09A1-299A-4F8A-852E-BC94790E0DAD}" srcOrd="0" destOrd="0" presId="urn:microsoft.com/office/officeart/2005/8/layout/hierarchy4"/>
    <dgm:cxn modelId="{281B81D3-64CE-4EFB-B63C-2DB908295E17}" srcId="{A5988CC5-5FEE-42E5-9EE8-DAB8DCAE0821}" destId="{8C251824-7BFF-4E4E-B3EA-A5AB5454F031}" srcOrd="3" destOrd="0" parTransId="{9C16B087-4423-4116-ACC6-214B5866C0A7}" sibTransId="{3254B419-50A3-4E11-B79C-68E34461A439}"/>
    <dgm:cxn modelId="{3DA14E89-3A77-466D-BB0D-B6BEAF4F7607}" type="presOf" srcId="{66B912BC-B6C7-4FD4-AB73-FCFC6C4F5753}" destId="{D12E9CFB-0849-4DEE-BEBD-8C1FA0615D9F}" srcOrd="0" destOrd="0" presId="urn:microsoft.com/office/officeart/2005/8/layout/hierarchy4"/>
    <dgm:cxn modelId="{25ECF3D1-D996-4447-A1C0-8FA9D62490E3}" type="presOf" srcId="{78971842-62BC-4F2C-90B6-FD90736007DB}" destId="{D789B906-0CF7-4474-ACC5-76ACEDF48122}" srcOrd="0" destOrd="0" presId="urn:microsoft.com/office/officeart/2005/8/layout/hierarchy4"/>
    <dgm:cxn modelId="{28FE5648-6FD0-4570-8434-B55FA1873FDF}" srcId="{DE6AB80E-F3C8-459C-A824-86C07AD1A4C8}" destId="{5E4F9E51-645D-4E47-BEE6-D635FF36327D}" srcOrd="0" destOrd="0" parTransId="{2C12D5EA-7927-4451-AE18-91C2D9F9FB39}" sibTransId="{573F3219-A365-4A48-9EA4-EC47E8AED056}"/>
    <dgm:cxn modelId="{5A5FD5A5-3721-4C4E-A005-135B6FB527CD}" type="presOf" srcId="{780983D5-B3A3-4EFF-AD07-B36C234CD2B8}" destId="{22F151D5-EBDD-49A1-872B-BE45E25C5692}" srcOrd="0" destOrd="0" presId="urn:microsoft.com/office/officeart/2005/8/layout/hierarchy4"/>
    <dgm:cxn modelId="{94793C7B-7F89-4AFD-B01A-FE9A6FC5F41E}" type="presOf" srcId="{5E4F9E51-645D-4E47-BEE6-D635FF36327D}" destId="{EB404683-EA75-4650-A971-3ACE06DAC156}" srcOrd="0" destOrd="0" presId="urn:microsoft.com/office/officeart/2005/8/layout/hierarchy4"/>
    <dgm:cxn modelId="{8F4617A6-ED6C-44FF-B19E-921782AD4E29}" type="presOf" srcId="{A5988CC5-5FEE-42E5-9EE8-DAB8DCAE0821}" destId="{CEF4F5FC-51AD-4E65-A8F3-C9E6B66B0FFB}" srcOrd="0" destOrd="0" presId="urn:microsoft.com/office/officeart/2005/8/layout/hierarchy4"/>
    <dgm:cxn modelId="{DF9AF11E-5405-4EE4-AC59-A8180C124291}" type="presOf" srcId="{5E1332B8-7384-4EBC-ACE8-C3DE3C84A7A2}" destId="{27981D55-B40D-4BA4-8006-6E08EE1EDE43}" srcOrd="0" destOrd="0" presId="urn:microsoft.com/office/officeart/2005/8/layout/hierarchy4"/>
    <dgm:cxn modelId="{06EBC8FA-1477-41C8-BFD7-1716195242CE}" srcId="{EE2968CB-9955-4020-B471-556A6CE54330}" destId="{DE6AB80E-F3C8-459C-A824-86C07AD1A4C8}" srcOrd="0" destOrd="0" parTransId="{3CA00B54-0F28-4C7C-B61F-F2A75D124C10}" sibTransId="{BA8F9DC8-78A2-4E4D-8B6C-23104E2388A5}"/>
    <dgm:cxn modelId="{CB39C35D-EE0F-4801-8E73-841AF04FB90F}" type="presOf" srcId="{8C251824-7BFF-4E4E-B3EA-A5AB5454F031}" destId="{0BB47008-C14A-4752-9C9B-FA6A612437E6}" srcOrd="0" destOrd="0" presId="urn:microsoft.com/office/officeart/2005/8/layout/hierarchy4"/>
    <dgm:cxn modelId="{0A9EB976-C126-49C5-9F62-8FB477EADD45}" type="presOf" srcId="{2EB80961-681E-4492-8FBE-95F369A00030}" destId="{E3A15450-04B5-4790-9C43-DF81978BF7EB}" srcOrd="0" destOrd="0" presId="urn:microsoft.com/office/officeart/2005/8/layout/hierarchy4"/>
    <dgm:cxn modelId="{75B0EA81-2109-4547-9C58-A65995607561}" srcId="{A5988CC5-5FEE-42E5-9EE8-DAB8DCAE0821}" destId="{2EB80961-681E-4492-8FBE-95F369A00030}" srcOrd="1" destOrd="0" parTransId="{3E8D8432-6EA1-4C66-B454-B8D726DD74C3}" sibTransId="{A6AE09AA-4AB6-4793-9CEB-429B07DF8EA2}"/>
    <dgm:cxn modelId="{0F80611B-2E78-4F1C-81E8-118AEDDE8A10}" type="presOf" srcId="{DE6AB80E-F3C8-459C-A824-86C07AD1A4C8}" destId="{EE2A68E1-692B-40B0-9D3C-BC51E8F53140}" srcOrd="0" destOrd="0" presId="urn:microsoft.com/office/officeart/2005/8/layout/hierarchy4"/>
    <dgm:cxn modelId="{2A5976C9-6812-49AB-9AD8-BACDB14299FF}" srcId="{DE6AB80E-F3C8-459C-A824-86C07AD1A4C8}" destId="{5E1332B8-7384-4EBC-ACE8-C3DE3C84A7A2}" srcOrd="1" destOrd="0" parTransId="{589BF9A3-C0B6-46FD-9BB3-396801662A09}" sibTransId="{0AD62A42-8954-4E5A-B27B-BC6BC786347F}"/>
    <dgm:cxn modelId="{A5704B6F-398A-4E49-8D1D-4D23BC6060C3}" srcId="{EE2968CB-9955-4020-B471-556A6CE54330}" destId="{A5988CC5-5FEE-42E5-9EE8-DAB8DCAE0821}" srcOrd="1" destOrd="0" parTransId="{E6E9AD1A-7041-49FA-8BEB-67DFFFA257F9}" sibTransId="{AA0C283C-FC47-4768-871A-A6CF1A5719A5}"/>
    <dgm:cxn modelId="{F037317C-A273-4386-816D-2689EEE0C253}" srcId="{A5988CC5-5FEE-42E5-9EE8-DAB8DCAE0821}" destId="{780983D5-B3A3-4EFF-AD07-B36C234CD2B8}" srcOrd="2" destOrd="0" parTransId="{E8ED3937-6908-43C9-B157-3F83B33ABD17}" sibTransId="{0C6255E4-20DF-4EA4-A095-902EB2E3EF38}"/>
    <dgm:cxn modelId="{C7B83843-49F3-43E9-8DA4-6C17347804A1}" srcId="{A5988CC5-5FEE-42E5-9EE8-DAB8DCAE0821}" destId="{D931AF00-E7FA-4E4B-BA9D-9AA868E39B37}" srcOrd="4" destOrd="0" parTransId="{7EA0EBCB-1919-4484-8215-EF19BDD87D03}" sibTransId="{BEDAD3E8-1F37-4E53-AB14-0BD01EC97FAE}"/>
    <dgm:cxn modelId="{6E3A0175-1CDA-4333-9671-D8402B7408CF}" srcId="{A5988CC5-5FEE-42E5-9EE8-DAB8DCAE0821}" destId="{66B912BC-B6C7-4FD4-AB73-FCFC6C4F5753}" srcOrd="0" destOrd="0" parTransId="{D343EBDB-5A06-46BC-B2BC-1D202EDD59B6}" sibTransId="{41ACBEAC-2E81-41FE-B6A4-0E1EB7597DD2}"/>
    <dgm:cxn modelId="{5B594151-E082-451B-B291-4C550B8D113F}" srcId="{78971842-62BC-4F2C-90B6-FD90736007DB}" destId="{EE2968CB-9955-4020-B471-556A6CE54330}" srcOrd="0" destOrd="0" parTransId="{7C0F90E9-4FD4-47E9-856F-C1E8D8933B67}" sibTransId="{F8395E04-4862-41D1-8130-D388B9F2A567}"/>
    <dgm:cxn modelId="{A74B51B0-4373-4601-A18B-36C2E4EEC8C1}" type="presParOf" srcId="{D789B906-0CF7-4474-ACC5-76ACEDF48122}" destId="{74F7007E-3EC9-4167-9D5F-6F3789F01676}" srcOrd="0" destOrd="0" presId="urn:microsoft.com/office/officeart/2005/8/layout/hierarchy4"/>
    <dgm:cxn modelId="{766F1509-41D8-4FC9-8BFB-1631C1E73A04}" type="presParOf" srcId="{74F7007E-3EC9-4167-9D5F-6F3789F01676}" destId="{CCBF09A1-299A-4F8A-852E-BC94790E0DAD}" srcOrd="0" destOrd="0" presId="urn:microsoft.com/office/officeart/2005/8/layout/hierarchy4"/>
    <dgm:cxn modelId="{6738E2FE-992B-45FE-A2EB-A823E997D798}" type="presParOf" srcId="{74F7007E-3EC9-4167-9D5F-6F3789F01676}" destId="{FE09851A-A4A2-45B8-BE7E-F789943D0806}" srcOrd="1" destOrd="0" presId="urn:microsoft.com/office/officeart/2005/8/layout/hierarchy4"/>
    <dgm:cxn modelId="{294B226C-3BF3-4AF1-AD65-CA41DF5A3876}" type="presParOf" srcId="{74F7007E-3EC9-4167-9D5F-6F3789F01676}" destId="{C57F05D5-1960-479E-B6A7-66612E858498}" srcOrd="2" destOrd="0" presId="urn:microsoft.com/office/officeart/2005/8/layout/hierarchy4"/>
    <dgm:cxn modelId="{0497BDC0-B3B7-45C4-85E4-2B9C3281954B}" type="presParOf" srcId="{C57F05D5-1960-479E-B6A7-66612E858498}" destId="{99BBED6C-CC8C-4D08-9736-B786CDF4F8EE}" srcOrd="0" destOrd="0" presId="urn:microsoft.com/office/officeart/2005/8/layout/hierarchy4"/>
    <dgm:cxn modelId="{78F32AEC-CCBE-4271-B65B-2308E5C844A2}" type="presParOf" srcId="{99BBED6C-CC8C-4D08-9736-B786CDF4F8EE}" destId="{EE2A68E1-692B-40B0-9D3C-BC51E8F53140}" srcOrd="0" destOrd="0" presId="urn:microsoft.com/office/officeart/2005/8/layout/hierarchy4"/>
    <dgm:cxn modelId="{B8D8334B-7F4E-47D2-B9E9-449334FD16D7}" type="presParOf" srcId="{99BBED6C-CC8C-4D08-9736-B786CDF4F8EE}" destId="{15C2A960-E52A-4C54-B21E-4E0FB83EBA4D}" srcOrd="1" destOrd="0" presId="urn:microsoft.com/office/officeart/2005/8/layout/hierarchy4"/>
    <dgm:cxn modelId="{34157067-0901-4A00-B708-D8D15313F922}" type="presParOf" srcId="{99BBED6C-CC8C-4D08-9736-B786CDF4F8EE}" destId="{63DEF0C2-CE62-4094-95BF-5D0250E5ECC2}" srcOrd="2" destOrd="0" presId="urn:microsoft.com/office/officeart/2005/8/layout/hierarchy4"/>
    <dgm:cxn modelId="{AF46276A-AC68-478F-9E41-EEB70FA972FE}" type="presParOf" srcId="{63DEF0C2-CE62-4094-95BF-5D0250E5ECC2}" destId="{D85B6DB7-6259-43CD-9C0C-CFFF393E5BBC}" srcOrd="0" destOrd="0" presId="urn:microsoft.com/office/officeart/2005/8/layout/hierarchy4"/>
    <dgm:cxn modelId="{5B729A8D-BAFE-4476-A395-04628984C78A}" type="presParOf" srcId="{D85B6DB7-6259-43CD-9C0C-CFFF393E5BBC}" destId="{EB404683-EA75-4650-A971-3ACE06DAC156}" srcOrd="0" destOrd="0" presId="urn:microsoft.com/office/officeart/2005/8/layout/hierarchy4"/>
    <dgm:cxn modelId="{3C1F1750-4EB7-4152-81A6-26B68E6EC863}" type="presParOf" srcId="{D85B6DB7-6259-43CD-9C0C-CFFF393E5BBC}" destId="{444D664D-04FF-4ACB-8AD6-CA9E3786F76D}" srcOrd="1" destOrd="0" presId="urn:microsoft.com/office/officeart/2005/8/layout/hierarchy4"/>
    <dgm:cxn modelId="{8AC92662-E7DD-451D-9FD2-E7F6E19BE6E6}" type="presParOf" srcId="{63DEF0C2-CE62-4094-95BF-5D0250E5ECC2}" destId="{369E350B-77EE-4393-9542-7EA72374AA95}" srcOrd="1" destOrd="0" presId="urn:microsoft.com/office/officeart/2005/8/layout/hierarchy4"/>
    <dgm:cxn modelId="{343B6B9B-13BB-45C1-BD14-E92606AC905E}" type="presParOf" srcId="{63DEF0C2-CE62-4094-95BF-5D0250E5ECC2}" destId="{7907C8B9-C790-4400-8940-EC82D1F169A3}" srcOrd="2" destOrd="0" presId="urn:microsoft.com/office/officeart/2005/8/layout/hierarchy4"/>
    <dgm:cxn modelId="{1BB68947-399A-47EE-BA73-32957B483E81}" type="presParOf" srcId="{7907C8B9-C790-4400-8940-EC82D1F169A3}" destId="{27981D55-B40D-4BA4-8006-6E08EE1EDE43}" srcOrd="0" destOrd="0" presId="urn:microsoft.com/office/officeart/2005/8/layout/hierarchy4"/>
    <dgm:cxn modelId="{94508F31-2445-4870-9269-AF27F30C2F30}" type="presParOf" srcId="{7907C8B9-C790-4400-8940-EC82D1F169A3}" destId="{6F142877-6991-442B-BC7D-D1803F392615}" srcOrd="1" destOrd="0" presId="urn:microsoft.com/office/officeart/2005/8/layout/hierarchy4"/>
    <dgm:cxn modelId="{D0266EB2-E4D0-4014-B7B2-626587904D6D}" type="presParOf" srcId="{C57F05D5-1960-479E-B6A7-66612E858498}" destId="{B65C4E58-92E7-4236-A3E7-E56337333269}" srcOrd="1" destOrd="0" presId="urn:microsoft.com/office/officeart/2005/8/layout/hierarchy4"/>
    <dgm:cxn modelId="{916140E1-055D-43FA-A096-CDF5FF3F1E87}" type="presParOf" srcId="{C57F05D5-1960-479E-B6A7-66612E858498}" destId="{EB8C7EC6-2163-4445-95F5-9ECC531124D9}" srcOrd="2" destOrd="0" presId="urn:microsoft.com/office/officeart/2005/8/layout/hierarchy4"/>
    <dgm:cxn modelId="{0C75EA76-1F92-4BF3-9485-22ED8A61CC86}" type="presParOf" srcId="{EB8C7EC6-2163-4445-95F5-9ECC531124D9}" destId="{CEF4F5FC-51AD-4E65-A8F3-C9E6B66B0FFB}" srcOrd="0" destOrd="0" presId="urn:microsoft.com/office/officeart/2005/8/layout/hierarchy4"/>
    <dgm:cxn modelId="{9A93A2E7-3B5A-4682-9781-E904E8DA657E}" type="presParOf" srcId="{EB8C7EC6-2163-4445-95F5-9ECC531124D9}" destId="{5E794F02-85F0-413A-B3BD-9CFA8BD89639}" srcOrd="1" destOrd="0" presId="urn:microsoft.com/office/officeart/2005/8/layout/hierarchy4"/>
    <dgm:cxn modelId="{8C9C9AF0-31AA-4A51-ADDF-7CB3BA26F377}" type="presParOf" srcId="{EB8C7EC6-2163-4445-95F5-9ECC531124D9}" destId="{391F939F-EE67-44F5-998A-DF00A791E5C2}" srcOrd="2" destOrd="0" presId="urn:microsoft.com/office/officeart/2005/8/layout/hierarchy4"/>
    <dgm:cxn modelId="{A9B37161-F611-4731-99BC-80A9C9E01143}" type="presParOf" srcId="{391F939F-EE67-44F5-998A-DF00A791E5C2}" destId="{E4D84717-47CC-46E9-A44E-3ABF28AC1843}" srcOrd="0" destOrd="0" presId="urn:microsoft.com/office/officeart/2005/8/layout/hierarchy4"/>
    <dgm:cxn modelId="{58597653-6AE4-4E3D-820F-A2A2AA05F6C5}" type="presParOf" srcId="{E4D84717-47CC-46E9-A44E-3ABF28AC1843}" destId="{D12E9CFB-0849-4DEE-BEBD-8C1FA0615D9F}" srcOrd="0" destOrd="0" presId="urn:microsoft.com/office/officeart/2005/8/layout/hierarchy4"/>
    <dgm:cxn modelId="{B793B5A0-63A7-421C-96F7-65ACBE460636}" type="presParOf" srcId="{E4D84717-47CC-46E9-A44E-3ABF28AC1843}" destId="{93E4601F-8AD3-4B9C-81EA-B308EFF41989}" srcOrd="1" destOrd="0" presId="urn:microsoft.com/office/officeart/2005/8/layout/hierarchy4"/>
    <dgm:cxn modelId="{850FF767-6037-4425-A43A-2E903BCF7972}" type="presParOf" srcId="{391F939F-EE67-44F5-998A-DF00A791E5C2}" destId="{5973C1D0-DF94-4D0D-A175-4F3CDF1FB0B7}" srcOrd="1" destOrd="0" presId="urn:microsoft.com/office/officeart/2005/8/layout/hierarchy4"/>
    <dgm:cxn modelId="{692F29B4-DD61-4972-9570-9FE762D7B7E4}" type="presParOf" srcId="{391F939F-EE67-44F5-998A-DF00A791E5C2}" destId="{56448C1E-49F0-4B63-9235-15406D634379}" srcOrd="2" destOrd="0" presId="urn:microsoft.com/office/officeart/2005/8/layout/hierarchy4"/>
    <dgm:cxn modelId="{E604D8F3-6AA2-49CC-97D7-1B556B354091}" type="presParOf" srcId="{56448C1E-49F0-4B63-9235-15406D634379}" destId="{E3A15450-04B5-4790-9C43-DF81978BF7EB}" srcOrd="0" destOrd="0" presId="urn:microsoft.com/office/officeart/2005/8/layout/hierarchy4"/>
    <dgm:cxn modelId="{789605D5-CA4E-444D-ADFA-DC3BE7212A04}" type="presParOf" srcId="{56448C1E-49F0-4B63-9235-15406D634379}" destId="{BDDDA504-111C-4DA6-BCD2-4AA23961E7E4}" srcOrd="1" destOrd="0" presId="urn:microsoft.com/office/officeart/2005/8/layout/hierarchy4"/>
    <dgm:cxn modelId="{55DEE8A2-BDD1-4E18-B189-754548640CF0}" type="presParOf" srcId="{391F939F-EE67-44F5-998A-DF00A791E5C2}" destId="{11FCCEEC-B016-4E7D-B7D2-A52B0F7B8DEC}" srcOrd="3" destOrd="0" presId="urn:microsoft.com/office/officeart/2005/8/layout/hierarchy4"/>
    <dgm:cxn modelId="{06C61CB6-886C-4ECE-8559-CB8A4AF2B3EC}" type="presParOf" srcId="{391F939F-EE67-44F5-998A-DF00A791E5C2}" destId="{171570A3-3E32-4FA3-8726-B13D9526D5E2}" srcOrd="4" destOrd="0" presId="urn:microsoft.com/office/officeart/2005/8/layout/hierarchy4"/>
    <dgm:cxn modelId="{70910623-7848-4836-8871-E7A67A0B80C3}" type="presParOf" srcId="{171570A3-3E32-4FA3-8726-B13D9526D5E2}" destId="{22F151D5-EBDD-49A1-872B-BE45E25C5692}" srcOrd="0" destOrd="0" presId="urn:microsoft.com/office/officeart/2005/8/layout/hierarchy4"/>
    <dgm:cxn modelId="{3B36263A-5EB0-45CD-993B-9037283D95FB}" type="presParOf" srcId="{171570A3-3E32-4FA3-8726-B13D9526D5E2}" destId="{884C4BB6-C96C-4338-B310-8C64FA9BBDE3}" srcOrd="1" destOrd="0" presId="urn:microsoft.com/office/officeart/2005/8/layout/hierarchy4"/>
    <dgm:cxn modelId="{3DD0267E-8909-4AB7-88B1-14735FA216D2}" type="presParOf" srcId="{391F939F-EE67-44F5-998A-DF00A791E5C2}" destId="{85AA2107-9C2D-4DB3-9A80-F0D89EF38ED9}" srcOrd="5" destOrd="0" presId="urn:microsoft.com/office/officeart/2005/8/layout/hierarchy4"/>
    <dgm:cxn modelId="{3A8CF03F-ED1A-4ADA-B96E-187A558B5A8E}" type="presParOf" srcId="{391F939F-EE67-44F5-998A-DF00A791E5C2}" destId="{E4C6BAFA-4CA7-4405-A506-7FF1F0BC932E}" srcOrd="6" destOrd="0" presId="urn:microsoft.com/office/officeart/2005/8/layout/hierarchy4"/>
    <dgm:cxn modelId="{0B634029-6AFB-43A6-AD1B-CAFFD6450BB6}" type="presParOf" srcId="{E4C6BAFA-4CA7-4405-A506-7FF1F0BC932E}" destId="{0BB47008-C14A-4752-9C9B-FA6A612437E6}" srcOrd="0" destOrd="0" presId="urn:microsoft.com/office/officeart/2005/8/layout/hierarchy4"/>
    <dgm:cxn modelId="{87D301B9-80EA-4A3D-9BB9-731CDC340F41}" type="presParOf" srcId="{E4C6BAFA-4CA7-4405-A506-7FF1F0BC932E}" destId="{624444F9-6EBB-4E62-BE99-A849F8686E2D}" srcOrd="1" destOrd="0" presId="urn:microsoft.com/office/officeart/2005/8/layout/hierarchy4"/>
    <dgm:cxn modelId="{ED318650-4B6B-4683-8B8E-3DB3835455CD}" type="presParOf" srcId="{391F939F-EE67-44F5-998A-DF00A791E5C2}" destId="{042FE9E9-8CA4-4104-B5E4-EA1304386A15}" srcOrd="7" destOrd="0" presId="urn:microsoft.com/office/officeart/2005/8/layout/hierarchy4"/>
    <dgm:cxn modelId="{46407D47-EDFF-47A4-BEAA-A854B06FC5F9}" type="presParOf" srcId="{391F939F-EE67-44F5-998A-DF00A791E5C2}" destId="{1F6CB152-8725-4FF6-BC9E-887FAC467148}" srcOrd="8" destOrd="0" presId="urn:microsoft.com/office/officeart/2005/8/layout/hierarchy4"/>
    <dgm:cxn modelId="{3A06074F-E9A7-4C7E-95B1-CF0AF3332D4B}" type="presParOf" srcId="{1F6CB152-8725-4FF6-BC9E-887FAC467148}" destId="{A28AAF62-FAEC-4CB5-86C8-5BD2A5598AB4}" srcOrd="0" destOrd="0" presId="urn:microsoft.com/office/officeart/2005/8/layout/hierarchy4"/>
    <dgm:cxn modelId="{1AC6B099-6B24-434F-9429-0D0FFBB4580D}" type="presParOf" srcId="{1F6CB152-8725-4FF6-BC9E-887FAC467148}" destId="{ED15E348-69EA-4496-8BF8-BD3B5C5D421B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971842-62BC-4F2C-90B6-FD90736007D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E2968CB-9955-4020-B471-556A6CE54330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dirty="0" smtClean="0">
              <a:latin typeface="Comic Sans MS" pitchFamily="66" charset="0"/>
            </a:rPr>
            <a:t>социальное </a:t>
          </a:r>
          <a:r>
            <a:rPr lang="ru-RU" dirty="0" err="1" smtClean="0">
              <a:latin typeface="Comic Sans MS" pitchFamily="66" charset="0"/>
            </a:rPr>
            <a:t>патронирование</a:t>
          </a:r>
          <a:r>
            <a:rPr lang="ru-RU" dirty="0" smtClean="0">
              <a:latin typeface="Comic Sans MS" pitchFamily="66" charset="0"/>
            </a:rPr>
            <a:t> учреждений для детей, оставшихся без попечения родителей</a:t>
          </a:r>
          <a:endParaRPr lang="ru-RU" dirty="0">
            <a:latin typeface="Comic Sans MS" pitchFamily="66" charset="0"/>
          </a:endParaRPr>
        </a:p>
      </dgm:t>
    </dgm:pt>
    <dgm:pt modelId="{7C0F90E9-4FD4-47E9-856F-C1E8D8933B67}" type="parTrans" cxnId="{5B594151-E082-451B-B291-4C550B8D113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F8395E04-4862-41D1-8130-D388B9F2A567}" type="sibTrans" cxnId="{5B594151-E082-451B-B291-4C550B8D113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DE6AB80E-F3C8-459C-A824-86C07AD1A4C8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dirty="0" smtClean="0">
              <a:latin typeface="Comic Sans MS" pitchFamily="66" charset="0"/>
            </a:rPr>
            <a:t>социальное </a:t>
          </a:r>
          <a:r>
            <a:rPr lang="ru-RU" dirty="0" err="1" smtClean="0">
              <a:latin typeface="Comic Sans MS" pitchFamily="66" charset="0"/>
            </a:rPr>
            <a:t>патронирование</a:t>
          </a:r>
          <a:r>
            <a:rPr lang="ru-RU" dirty="0" smtClean="0">
              <a:latin typeface="Comic Sans MS" pitchFamily="66" charset="0"/>
            </a:rPr>
            <a:t> пожилых людей</a:t>
          </a:r>
          <a:endParaRPr lang="ru-RU" dirty="0">
            <a:latin typeface="Comic Sans MS" pitchFamily="66" charset="0"/>
          </a:endParaRPr>
        </a:p>
      </dgm:t>
    </dgm:pt>
    <dgm:pt modelId="{3CA00B54-0F28-4C7C-B61F-F2A75D124C10}" type="parTrans" cxnId="{06EBC8FA-1477-41C8-BFD7-1716195242CE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BA8F9DC8-78A2-4E4D-8B6C-23104E2388A5}" type="sibTrans" cxnId="{06EBC8FA-1477-41C8-BFD7-1716195242CE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A5988CC5-5FEE-42E5-9EE8-DAB8DCAE0821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r>
            <a:rPr lang="ru-RU" dirty="0" smtClean="0">
              <a:latin typeface="Comic Sans MS" pitchFamily="66" charset="0"/>
            </a:rPr>
            <a:t>педагогическое сопровождение (ведение просветительской работы)</a:t>
          </a:r>
          <a:endParaRPr lang="ru-RU" dirty="0">
            <a:latin typeface="Comic Sans MS" pitchFamily="66" charset="0"/>
          </a:endParaRPr>
        </a:p>
      </dgm:t>
    </dgm:pt>
    <dgm:pt modelId="{E6E9AD1A-7041-49FA-8BEB-67DFFFA257F9}" type="parTrans" cxnId="{A5704B6F-398A-4E49-8D1D-4D23BC6060C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AA0C283C-FC47-4768-871A-A6CF1A5719A5}" type="sibTrans" cxnId="{A5704B6F-398A-4E49-8D1D-4D23BC6060C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8C251824-7BFF-4E4E-B3EA-A5AB5454F031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экологическая </a:t>
          </a:r>
          <a:r>
            <a:rPr lang="ru-RU" sz="1100" dirty="0" smtClean="0">
              <a:latin typeface="Comic Sans MS" pitchFamily="66" charset="0"/>
            </a:rPr>
            <a:t>защита</a:t>
          </a:r>
          <a:endParaRPr lang="ru-RU" sz="1100" dirty="0">
            <a:latin typeface="Comic Sans MS" pitchFamily="66" charset="0"/>
          </a:endParaRPr>
        </a:p>
      </dgm:t>
    </dgm:pt>
    <dgm:pt modelId="{9C16B087-4423-4116-ACC6-214B5866C0A7}" type="parTrans" cxnId="{281B81D3-64CE-4EFB-B63C-2DB908295E17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3254B419-50A3-4E11-B79C-68E34461A439}" type="sibTrans" cxnId="{281B81D3-64CE-4EFB-B63C-2DB908295E17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5E4F9E51-645D-4E47-BEE6-D635FF36327D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творческое развитие</a:t>
          </a:r>
          <a:endParaRPr lang="ru-RU" sz="1100" dirty="0">
            <a:latin typeface="Comic Sans MS" pitchFamily="66" charset="0"/>
          </a:endParaRPr>
        </a:p>
      </dgm:t>
    </dgm:pt>
    <dgm:pt modelId="{2C12D5EA-7927-4451-AE18-91C2D9F9FB39}" type="parTrans" cxnId="{28FE5648-6FD0-4570-8434-B55FA1873FD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573F3219-A365-4A48-9EA4-EC47E8AED056}" type="sibTrans" cxnId="{28FE5648-6FD0-4570-8434-B55FA1873FD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780983D5-B3A3-4EFF-AD07-B36C234CD2B8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досуговая </a:t>
          </a:r>
          <a:r>
            <a:rPr lang="ru-RU" sz="1100" dirty="0" smtClean="0">
              <a:latin typeface="Comic Sans MS" pitchFamily="66" charset="0"/>
            </a:rPr>
            <a:t>деятельность </a:t>
          </a:r>
          <a:endParaRPr lang="ru-RU" sz="1100" dirty="0">
            <a:latin typeface="Comic Sans MS" pitchFamily="66" charset="0"/>
          </a:endParaRPr>
        </a:p>
      </dgm:t>
    </dgm:pt>
    <dgm:pt modelId="{E8ED3937-6908-43C9-B157-3F83B33ABD17}" type="parTrans" cxnId="{F037317C-A273-4386-816D-2689EEE0C25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0C6255E4-20DF-4EA4-A095-902EB2E3EF38}" type="sibTrans" cxnId="{F037317C-A273-4386-816D-2689EEE0C253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5E1332B8-7384-4EBC-ACE8-C3DE3C84A7A2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социальное краеведение</a:t>
          </a:r>
          <a:endParaRPr lang="ru-RU" sz="1100" dirty="0">
            <a:latin typeface="Comic Sans MS" pitchFamily="66" charset="0"/>
          </a:endParaRPr>
        </a:p>
      </dgm:t>
    </dgm:pt>
    <dgm:pt modelId="{589BF9A3-C0B6-46FD-9BB3-396801662A09}" type="parTrans" cxnId="{2A5976C9-6812-49AB-9AD8-BACDB14299F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0AD62A42-8954-4E5A-B27B-BC6BC786347F}" type="sibTrans" cxnId="{2A5976C9-6812-49AB-9AD8-BACDB14299F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66B912BC-B6C7-4FD4-AB73-FCFC6C4F5753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трудовая </a:t>
          </a:r>
          <a:r>
            <a:rPr lang="ru-RU" sz="1100" dirty="0" smtClean="0">
              <a:latin typeface="Comic Sans MS" pitchFamily="66" charset="0"/>
            </a:rPr>
            <a:t>помощь</a:t>
          </a:r>
          <a:endParaRPr lang="ru-RU" sz="1100" dirty="0">
            <a:latin typeface="Comic Sans MS" pitchFamily="66" charset="0"/>
          </a:endParaRPr>
        </a:p>
      </dgm:t>
    </dgm:pt>
    <dgm:pt modelId="{D343EBDB-5A06-46BC-B2BC-1D202EDD59B6}" type="parTrans" cxnId="{6E3A0175-1CDA-4333-9671-D8402B7408C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41ACBEAC-2E81-41FE-B6A4-0E1EB7597DD2}" type="sibTrans" cxnId="{6E3A0175-1CDA-4333-9671-D8402B7408CF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D931AF00-E7FA-4E4B-BA9D-9AA868E39B37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экскурсионная деятельность</a:t>
          </a:r>
          <a:endParaRPr lang="ru-RU" sz="1100" dirty="0">
            <a:latin typeface="Comic Sans MS" pitchFamily="66" charset="0"/>
          </a:endParaRPr>
        </a:p>
      </dgm:t>
    </dgm:pt>
    <dgm:pt modelId="{7EA0EBCB-1919-4484-8215-EF19BDD87D03}" type="parTrans" cxnId="{C7B83843-49F3-43E9-8DA4-6C17347804A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BEDAD3E8-1F37-4E53-AB14-0BD01EC97FAE}" type="sibTrans" cxnId="{C7B83843-49F3-43E9-8DA4-6C17347804A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2EB80961-681E-4492-8FBE-95F369A000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100" dirty="0" smtClean="0">
              <a:latin typeface="Comic Sans MS" pitchFamily="66" charset="0"/>
            </a:rPr>
            <a:t>информационное обеспечение</a:t>
          </a:r>
          <a:endParaRPr lang="ru-RU" sz="1100" dirty="0">
            <a:latin typeface="Comic Sans MS" pitchFamily="66" charset="0"/>
          </a:endParaRPr>
        </a:p>
      </dgm:t>
    </dgm:pt>
    <dgm:pt modelId="{3E8D8432-6EA1-4C66-B454-B8D726DD74C3}" type="parTrans" cxnId="{75B0EA81-2109-4547-9C58-A6599560756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A6AE09AA-4AB6-4793-9CEB-429B07DF8EA2}" type="sibTrans" cxnId="{75B0EA81-2109-4547-9C58-A65995607561}">
      <dgm:prSet/>
      <dgm:spPr/>
      <dgm:t>
        <a:bodyPr/>
        <a:lstStyle/>
        <a:p>
          <a:endParaRPr lang="ru-RU">
            <a:latin typeface="Comic Sans MS" pitchFamily="66" charset="0"/>
          </a:endParaRPr>
        </a:p>
      </dgm:t>
    </dgm:pt>
    <dgm:pt modelId="{D789B906-0CF7-4474-ACC5-76ACEDF48122}" type="pres">
      <dgm:prSet presAssocID="{78971842-62BC-4F2C-90B6-FD90736007D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F7007E-3EC9-4167-9D5F-6F3789F01676}" type="pres">
      <dgm:prSet presAssocID="{EE2968CB-9955-4020-B471-556A6CE54330}" presName="vertOne" presStyleCnt="0"/>
      <dgm:spPr/>
    </dgm:pt>
    <dgm:pt modelId="{CCBF09A1-299A-4F8A-852E-BC94790E0DAD}" type="pres">
      <dgm:prSet presAssocID="{EE2968CB-9955-4020-B471-556A6CE5433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09851A-A4A2-45B8-BE7E-F789943D0806}" type="pres">
      <dgm:prSet presAssocID="{EE2968CB-9955-4020-B471-556A6CE54330}" presName="parTransOne" presStyleCnt="0"/>
      <dgm:spPr/>
    </dgm:pt>
    <dgm:pt modelId="{C57F05D5-1960-479E-B6A7-66612E858498}" type="pres">
      <dgm:prSet presAssocID="{EE2968CB-9955-4020-B471-556A6CE54330}" presName="horzOne" presStyleCnt="0"/>
      <dgm:spPr/>
    </dgm:pt>
    <dgm:pt modelId="{99BBED6C-CC8C-4D08-9736-B786CDF4F8EE}" type="pres">
      <dgm:prSet presAssocID="{DE6AB80E-F3C8-459C-A824-86C07AD1A4C8}" presName="vertTwo" presStyleCnt="0"/>
      <dgm:spPr/>
    </dgm:pt>
    <dgm:pt modelId="{EE2A68E1-692B-40B0-9D3C-BC51E8F53140}" type="pres">
      <dgm:prSet presAssocID="{DE6AB80E-F3C8-459C-A824-86C07AD1A4C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2A960-E52A-4C54-B21E-4E0FB83EBA4D}" type="pres">
      <dgm:prSet presAssocID="{DE6AB80E-F3C8-459C-A824-86C07AD1A4C8}" presName="parTransTwo" presStyleCnt="0"/>
      <dgm:spPr/>
    </dgm:pt>
    <dgm:pt modelId="{63DEF0C2-CE62-4094-95BF-5D0250E5ECC2}" type="pres">
      <dgm:prSet presAssocID="{DE6AB80E-F3C8-459C-A824-86C07AD1A4C8}" presName="horzTwo" presStyleCnt="0"/>
      <dgm:spPr/>
    </dgm:pt>
    <dgm:pt modelId="{D85B6DB7-6259-43CD-9C0C-CFFF393E5BBC}" type="pres">
      <dgm:prSet presAssocID="{5E4F9E51-645D-4E47-BEE6-D635FF36327D}" presName="vertThree" presStyleCnt="0"/>
      <dgm:spPr/>
    </dgm:pt>
    <dgm:pt modelId="{EB404683-EA75-4650-A971-3ACE06DAC156}" type="pres">
      <dgm:prSet presAssocID="{5E4F9E51-645D-4E47-BEE6-D635FF36327D}" presName="txThree" presStyleLbl="node3" presStyleIdx="0" presStyleCnt="7">
        <dgm:presLayoutVars>
          <dgm:chPref val="3"/>
        </dgm:presLayoutVars>
      </dgm:prSet>
      <dgm:spPr/>
    </dgm:pt>
    <dgm:pt modelId="{444D664D-04FF-4ACB-8AD6-CA9E3786F76D}" type="pres">
      <dgm:prSet presAssocID="{5E4F9E51-645D-4E47-BEE6-D635FF36327D}" presName="horzThree" presStyleCnt="0"/>
      <dgm:spPr/>
    </dgm:pt>
    <dgm:pt modelId="{369E350B-77EE-4393-9542-7EA72374AA95}" type="pres">
      <dgm:prSet presAssocID="{573F3219-A365-4A48-9EA4-EC47E8AED056}" presName="sibSpaceThree" presStyleCnt="0"/>
      <dgm:spPr/>
    </dgm:pt>
    <dgm:pt modelId="{7907C8B9-C790-4400-8940-EC82D1F169A3}" type="pres">
      <dgm:prSet presAssocID="{5E1332B8-7384-4EBC-ACE8-C3DE3C84A7A2}" presName="vertThree" presStyleCnt="0"/>
      <dgm:spPr/>
    </dgm:pt>
    <dgm:pt modelId="{27981D55-B40D-4BA4-8006-6E08EE1EDE43}" type="pres">
      <dgm:prSet presAssocID="{5E1332B8-7384-4EBC-ACE8-C3DE3C84A7A2}" presName="txThre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142877-6991-442B-BC7D-D1803F392615}" type="pres">
      <dgm:prSet presAssocID="{5E1332B8-7384-4EBC-ACE8-C3DE3C84A7A2}" presName="horzThree" presStyleCnt="0"/>
      <dgm:spPr/>
    </dgm:pt>
    <dgm:pt modelId="{B65C4E58-92E7-4236-A3E7-E56337333269}" type="pres">
      <dgm:prSet presAssocID="{BA8F9DC8-78A2-4E4D-8B6C-23104E2388A5}" presName="sibSpaceTwo" presStyleCnt="0"/>
      <dgm:spPr/>
    </dgm:pt>
    <dgm:pt modelId="{EB8C7EC6-2163-4445-95F5-9ECC531124D9}" type="pres">
      <dgm:prSet presAssocID="{A5988CC5-5FEE-42E5-9EE8-DAB8DCAE0821}" presName="vertTwo" presStyleCnt="0"/>
      <dgm:spPr/>
    </dgm:pt>
    <dgm:pt modelId="{CEF4F5FC-51AD-4E65-A8F3-C9E6B66B0FFB}" type="pres">
      <dgm:prSet presAssocID="{A5988CC5-5FEE-42E5-9EE8-DAB8DCAE082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794F02-85F0-413A-B3BD-9CFA8BD89639}" type="pres">
      <dgm:prSet presAssocID="{A5988CC5-5FEE-42E5-9EE8-DAB8DCAE0821}" presName="parTransTwo" presStyleCnt="0"/>
      <dgm:spPr/>
    </dgm:pt>
    <dgm:pt modelId="{391F939F-EE67-44F5-998A-DF00A791E5C2}" type="pres">
      <dgm:prSet presAssocID="{A5988CC5-5FEE-42E5-9EE8-DAB8DCAE0821}" presName="horzTwo" presStyleCnt="0"/>
      <dgm:spPr/>
    </dgm:pt>
    <dgm:pt modelId="{E4D84717-47CC-46E9-A44E-3ABF28AC1843}" type="pres">
      <dgm:prSet presAssocID="{66B912BC-B6C7-4FD4-AB73-FCFC6C4F5753}" presName="vertThree" presStyleCnt="0"/>
      <dgm:spPr/>
    </dgm:pt>
    <dgm:pt modelId="{D12E9CFB-0849-4DEE-BEBD-8C1FA0615D9F}" type="pres">
      <dgm:prSet presAssocID="{66B912BC-B6C7-4FD4-AB73-FCFC6C4F5753}" presName="txThre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4601F-8AD3-4B9C-81EA-B308EFF41989}" type="pres">
      <dgm:prSet presAssocID="{66B912BC-B6C7-4FD4-AB73-FCFC6C4F5753}" presName="horzThree" presStyleCnt="0"/>
      <dgm:spPr/>
    </dgm:pt>
    <dgm:pt modelId="{5973C1D0-DF94-4D0D-A175-4F3CDF1FB0B7}" type="pres">
      <dgm:prSet presAssocID="{41ACBEAC-2E81-41FE-B6A4-0E1EB7597DD2}" presName="sibSpaceThree" presStyleCnt="0"/>
      <dgm:spPr/>
    </dgm:pt>
    <dgm:pt modelId="{56448C1E-49F0-4B63-9235-15406D634379}" type="pres">
      <dgm:prSet presAssocID="{2EB80961-681E-4492-8FBE-95F369A00030}" presName="vertThree" presStyleCnt="0"/>
      <dgm:spPr/>
    </dgm:pt>
    <dgm:pt modelId="{E3A15450-04B5-4790-9C43-DF81978BF7EB}" type="pres">
      <dgm:prSet presAssocID="{2EB80961-681E-4492-8FBE-95F369A00030}" presName="txThre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DDA504-111C-4DA6-BCD2-4AA23961E7E4}" type="pres">
      <dgm:prSet presAssocID="{2EB80961-681E-4492-8FBE-95F369A00030}" presName="horzThree" presStyleCnt="0"/>
      <dgm:spPr/>
    </dgm:pt>
    <dgm:pt modelId="{11FCCEEC-B016-4E7D-B7D2-A52B0F7B8DEC}" type="pres">
      <dgm:prSet presAssocID="{A6AE09AA-4AB6-4793-9CEB-429B07DF8EA2}" presName="sibSpaceThree" presStyleCnt="0"/>
      <dgm:spPr/>
    </dgm:pt>
    <dgm:pt modelId="{171570A3-3E32-4FA3-8726-B13D9526D5E2}" type="pres">
      <dgm:prSet presAssocID="{780983D5-B3A3-4EFF-AD07-B36C234CD2B8}" presName="vertThree" presStyleCnt="0"/>
      <dgm:spPr/>
    </dgm:pt>
    <dgm:pt modelId="{22F151D5-EBDD-49A1-872B-BE45E25C5692}" type="pres">
      <dgm:prSet presAssocID="{780983D5-B3A3-4EFF-AD07-B36C234CD2B8}" presName="txThre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4C4BB6-C96C-4338-B310-8C64FA9BBDE3}" type="pres">
      <dgm:prSet presAssocID="{780983D5-B3A3-4EFF-AD07-B36C234CD2B8}" presName="horzThree" presStyleCnt="0"/>
      <dgm:spPr/>
    </dgm:pt>
    <dgm:pt modelId="{85AA2107-9C2D-4DB3-9A80-F0D89EF38ED9}" type="pres">
      <dgm:prSet presAssocID="{0C6255E4-20DF-4EA4-A095-902EB2E3EF38}" presName="sibSpaceThree" presStyleCnt="0"/>
      <dgm:spPr/>
    </dgm:pt>
    <dgm:pt modelId="{E4C6BAFA-4CA7-4405-A506-7FF1F0BC932E}" type="pres">
      <dgm:prSet presAssocID="{8C251824-7BFF-4E4E-B3EA-A5AB5454F031}" presName="vertThree" presStyleCnt="0"/>
      <dgm:spPr/>
    </dgm:pt>
    <dgm:pt modelId="{0BB47008-C14A-4752-9C9B-FA6A612437E6}" type="pres">
      <dgm:prSet presAssocID="{8C251824-7BFF-4E4E-B3EA-A5AB5454F031}" presName="txThre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444F9-6EBB-4E62-BE99-A849F8686E2D}" type="pres">
      <dgm:prSet presAssocID="{8C251824-7BFF-4E4E-B3EA-A5AB5454F031}" presName="horzThree" presStyleCnt="0"/>
      <dgm:spPr/>
    </dgm:pt>
    <dgm:pt modelId="{042FE9E9-8CA4-4104-B5E4-EA1304386A15}" type="pres">
      <dgm:prSet presAssocID="{3254B419-50A3-4E11-B79C-68E34461A439}" presName="sibSpaceThree" presStyleCnt="0"/>
      <dgm:spPr/>
    </dgm:pt>
    <dgm:pt modelId="{1F6CB152-8725-4FF6-BC9E-887FAC467148}" type="pres">
      <dgm:prSet presAssocID="{D931AF00-E7FA-4E4B-BA9D-9AA868E39B37}" presName="vertThree" presStyleCnt="0"/>
      <dgm:spPr/>
    </dgm:pt>
    <dgm:pt modelId="{A28AAF62-FAEC-4CB5-86C8-5BD2A5598AB4}" type="pres">
      <dgm:prSet presAssocID="{D931AF00-E7FA-4E4B-BA9D-9AA868E39B37}" presName="txThre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15E348-69EA-4496-8BF8-BD3B5C5D421B}" type="pres">
      <dgm:prSet presAssocID="{D931AF00-E7FA-4E4B-BA9D-9AA868E39B37}" presName="horzThree" presStyleCnt="0"/>
      <dgm:spPr/>
    </dgm:pt>
  </dgm:ptLst>
  <dgm:cxnLst>
    <dgm:cxn modelId="{41C9EFC0-7ED1-42DD-AE80-94EFC3E3CD9C}" type="presOf" srcId="{8C251824-7BFF-4E4E-B3EA-A5AB5454F031}" destId="{0BB47008-C14A-4752-9C9B-FA6A612437E6}" srcOrd="0" destOrd="0" presId="urn:microsoft.com/office/officeart/2005/8/layout/hierarchy4"/>
    <dgm:cxn modelId="{C9B67325-1116-4694-995C-25A0B9A79E5A}" type="presOf" srcId="{EE2968CB-9955-4020-B471-556A6CE54330}" destId="{CCBF09A1-299A-4F8A-852E-BC94790E0DAD}" srcOrd="0" destOrd="0" presId="urn:microsoft.com/office/officeart/2005/8/layout/hierarchy4"/>
    <dgm:cxn modelId="{C7B83843-49F3-43E9-8DA4-6C17347804A1}" srcId="{A5988CC5-5FEE-42E5-9EE8-DAB8DCAE0821}" destId="{D931AF00-E7FA-4E4B-BA9D-9AA868E39B37}" srcOrd="4" destOrd="0" parTransId="{7EA0EBCB-1919-4484-8215-EF19BDD87D03}" sibTransId="{BEDAD3E8-1F37-4E53-AB14-0BD01EC97FAE}"/>
    <dgm:cxn modelId="{E110BA06-5364-4674-91BF-6BD52675C647}" type="presOf" srcId="{D931AF00-E7FA-4E4B-BA9D-9AA868E39B37}" destId="{A28AAF62-FAEC-4CB5-86C8-5BD2A5598AB4}" srcOrd="0" destOrd="0" presId="urn:microsoft.com/office/officeart/2005/8/layout/hierarchy4"/>
    <dgm:cxn modelId="{6498BF22-B79C-4A90-91C8-EC8FA344657C}" type="presOf" srcId="{2EB80961-681E-4492-8FBE-95F369A00030}" destId="{E3A15450-04B5-4790-9C43-DF81978BF7EB}" srcOrd="0" destOrd="0" presId="urn:microsoft.com/office/officeart/2005/8/layout/hierarchy4"/>
    <dgm:cxn modelId="{2A5976C9-6812-49AB-9AD8-BACDB14299FF}" srcId="{DE6AB80E-F3C8-459C-A824-86C07AD1A4C8}" destId="{5E1332B8-7384-4EBC-ACE8-C3DE3C84A7A2}" srcOrd="1" destOrd="0" parTransId="{589BF9A3-C0B6-46FD-9BB3-396801662A09}" sibTransId="{0AD62A42-8954-4E5A-B27B-BC6BC786347F}"/>
    <dgm:cxn modelId="{06EBC8FA-1477-41C8-BFD7-1716195242CE}" srcId="{EE2968CB-9955-4020-B471-556A6CE54330}" destId="{DE6AB80E-F3C8-459C-A824-86C07AD1A4C8}" srcOrd="0" destOrd="0" parTransId="{3CA00B54-0F28-4C7C-B61F-F2A75D124C10}" sibTransId="{BA8F9DC8-78A2-4E4D-8B6C-23104E2388A5}"/>
    <dgm:cxn modelId="{28FE5648-6FD0-4570-8434-B55FA1873FDF}" srcId="{DE6AB80E-F3C8-459C-A824-86C07AD1A4C8}" destId="{5E4F9E51-645D-4E47-BEE6-D635FF36327D}" srcOrd="0" destOrd="0" parTransId="{2C12D5EA-7927-4451-AE18-91C2D9F9FB39}" sibTransId="{573F3219-A365-4A48-9EA4-EC47E8AED056}"/>
    <dgm:cxn modelId="{A5704B6F-398A-4E49-8D1D-4D23BC6060C3}" srcId="{EE2968CB-9955-4020-B471-556A6CE54330}" destId="{A5988CC5-5FEE-42E5-9EE8-DAB8DCAE0821}" srcOrd="1" destOrd="0" parTransId="{E6E9AD1A-7041-49FA-8BEB-67DFFFA257F9}" sibTransId="{AA0C283C-FC47-4768-871A-A6CF1A5719A5}"/>
    <dgm:cxn modelId="{E3475CF0-7A67-40A1-849F-CA7AF4AFABEA}" type="presOf" srcId="{780983D5-B3A3-4EFF-AD07-B36C234CD2B8}" destId="{22F151D5-EBDD-49A1-872B-BE45E25C5692}" srcOrd="0" destOrd="0" presId="urn:microsoft.com/office/officeart/2005/8/layout/hierarchy4"/>
    <dgm:cxn modelId="{75B0EA81-2109-4547-9C58-A65995607561}" srcId="{A5988CC5-5FEE-42E5-9EE8-DAB8DCAE0821}" destId="{2EB80961-681E-4492-8FBE-95F369A00030}" srcOrd="1" destOrd="0" parTransId="{3E8D8432-6EA1-4C66-B454-B8D726DD74C3}" sibTransId="{A6AE09AA-4AB6-4793-9CEB-429B07DF8EA2}"/>
    <dgm:cxn modelId="{6E3A0175-1CDA-4333-9671-D8402B7408CF}" srcId="{A5988CC5-5FEE-42E5-9EE8-DAB8DCAE0821}" destId="{66B912BC-B6C7-4FD4-AB73-FCFC6C4F5753}" srcOrd="0" destOrd="0" parTransId="{D343EBDB-5A06-46BC-B2BC-1D202EDD59B6}" sibTransId="{41ACBEAC-2E81-41FE-B6A4-0E1EB7597DD2}"/>
    <dgm:cxn modelId="{5B594151-E082-451B-B291-4C550B8D113F}" srcId="{78971842-62BC-4F2C-90B6-FD90736007DB}" destId="{EE2968CB-9955-4020-B471-556A6CE54330}" srcOrd="0" destOrd="0" parTransId="{7C0F90E9-4FD4-47E9-856F-C1E8D8933B67}" sibTransId="{F8395E04-4862-41D1-8130-D388B9F2A567}"/>
    <dgm:cxn modelId="{B6920D45-56CF-41EF-BD76-BE19E335F91F}" type="presOf" srcId="{66B912BC-B6C7-4FD4-AB73-FCFC6C4F5753}" destId="{D12E9CFB-0849-4DEE-BEBD-8C1FA0615D9F}" srcOrd="0" destOrd="0" presId="urn:microsoft.com/office/officeart/2005/8/layout/hierarchy4"/>
    <dgm:cxn modelId="{87D44EE8-7632-4BF9-BE46-F5D1DE902B3A}" type="presOf" srcId="{DE6AB80E-F3C8-459C-A824-86C07AD1A4C8}" destId="{EE2A68E1-692B-40B0-9D3C-BC51E8F53140}" srcOrd="0" destOrd="0" presId="urn:microsoft.com/office/officeart/2005/8/layout/hierarchy4"/>
    <dgm:cxn modelId="{F037317C-A273-4386-816D-2689EEE0C253}" srcId="{A5988CC5-5FEE-42E5-9EE8-DAB8DCAE0821}" destId="{780983D5-B3A3-4EFF-AD07-B36C234CD2B8}" srcOrd="2" destOrd="0" parTransId="{E8ED3937-6908-43C9-B157-3F83B33ABD17}" sibTransId="{0C6255E4-20DF-4EA4-A095-902EB2E3EF38}"/>
    <dgm:cxn modelId="{9CE8F173-56AF-49AD-A1EC-341F4EEDA19C}" type="presOf" srcId="{A5988CC5-5FEE-42E5-9EE8-DAB8DCAE0821}" destId="{CEF4F5FC-51AD-4E65-A8F3-C9E6B66B0FFB}" srcOrd="0" destOrd="0" presId="urn:microsoft.com/office/officeart/2005/8/layout/hierarchy4"/>
    <dgm:cxn modelId="{879D2641-FA54-4DAC-B0F9-A96A1F80654F}" type="presOf" srcId="{78971842-62BC-4F2C-90B6-FD90736007DB}" destId="{D789B906-0CF7-4474-ACC5-76ACEDF48122}" srcOrd="0" destOrd="0" presId="urn:microsoft.com/office/officeart/2005/8/layout/hierarchy4"/>
    <dgm:cxn modelId="{281B81D3-64CE-4EFB-B63C-2DB908295E17}" srcId="{A5988CC5-5FEE-42E5-9EE8-DAB8DCAE0821}" destId="{8C251824-7BFF-4E4E-B3EA-A5AB5454F031}" srcOrd="3" destOrd="0" parTransId="{9C16B087-4423-4116-ACC6-214B5866C0A7}" sibTransId="{3254B419-50A3-4E11-B79C-68E34461A439}"/>
    <dgm:cxn modelId="{1613401E-612D-4967-93D7-71BA2C2EBE48}" type="presOf" srcId="{5E4F9E51-645D-4E47-BEE6-D635FF36327D}" destId="{EB404683-EA75-4650-A971-3ACE06DAC156}" srcOrd="0" destOrd="0" presId="urn:microsoft.com/office/officeart/2005/8/layout/hierarchy4"/>
    <dgm:cxn modelId="{062C4681-74F1-4113-9FEB-27799ED90D45}" type="presOf" srcId="{5E1332B8-7384-4EBC-ACE8-C3DE3C84A7A2}" destId="{27981D55-B40D-4BA4-8006-6E08EE1EDE43}" srcOrd="0" destOrd="0" presId="urn:microsoft.com/office/officeart/2005/8/layout/hierarchy4"/>
    <dgm:cxn modelId="{8233CC25-27AD-449A-8A0B-B19BE134B23D}" type="presParOf" srcId="{D789B906-0CF7-4474-ACC5-76ACEDF48122}" destId="{74F7007E-3EC9-4167-9D5F-6F3789F01676}" srcOrd="0" destOrd="0" presId="urn:microsoft.com/office/officeart/2005/8/layout/hierarchy4"/>
    <dgm:cxn modelId="{8FDB3314-D5B7-4F5C-AE6F-C25BD25E49A2}" type="presParOf" srcId="{74F7007E-3EC9-4167-9D5F-6F3789F01676}" destId="{CCBF09A1-299A-4F8A-852E-BC94790E0DAD}" srcOrd="0" destOrd="0" presId="urn:microsoft.com/office/officeart/2005/8/layout/hierarchy4"/>
    <dgm:cxn modelId="{480C6519-9911-45ED-8106-F7B87822D0F6}" type="presParOf" srcId="{74F7007E-3EC9-4167-9D5F-6F3789F01676}" destId="{FE09851A-A4A2-45B8-BE7E-F789943D0806}" srcOrd="1" destOrd="0" presId="urn:microsoft.com/office/officeart/2005/8/layout/hierarchy4"/>
    <dgm:cxn modelId="{593D3EAA-887B-4133-9539-EB54A696FFC3}" type="presParOf" srcId="{74F7007E-3EC9-4167-9D5F-6F3789F01676}" destId="{C57F05D5-1960-479E-B6A7-66612E858498}" srcOrd="2" destOrd="0" presId="urn:microsoft.com/office/officeart/2005/8/layout/hierarchy4"/>
    <dgm:cxn modelId="{0D16707B-27E0-4F6B-BA9F-09AB4AC4F795}" type="presParOf" srcId="{C57F05D5-1960-479E-B6A7-66612E858498}" destId="{99BBED6C-CC8C-4D08-9736-B786CDF4F8EE}" srcOrd="0" destOrd="0" presId="urn:microsoft.com/office/officeart/2005/8/layout/hierarchy4"/>
    <dgm:cxn modelId="{7197C4DD-9FA6-4CD5-B58C-947AA9084C32}" type="presParOf" srcId="{99BBED6C-CC8C-4D08-9736-B786CDF4F8EE}" destId="{EE2A68E1-692B-40B0-9D3C-BC51E8F53140}" srcOrd="0" destOrd="0" presId="urn:microsoft.com/office/officeart/2005/8/layout/hierarchy4"/>
    <dgm:cxn modelId="{A4E3AB49-25BC-44E9-BA7D-A3AFA1913446}" type="presParOf" srcId="{99BBED6C-CC8C-4D08-9736-B786CDF4F8EE}" destId="{15C2A960-E52A-4C54-B21E-4E0FB83EBA4D}" srcOrd="1" destOrd="0" presId="urn:microsoft.com/office/officeart/2005/8/layout/hierarchy4"/>
    <dgm:cxn modelId="{180BEAAB-8A77-41AE-8275-282D779BCCE6}" type="presParOf" srcId="{99BBED6C-CC8C-4D08-9736-B786CDF4F8EE}" destId="{63DEF0C2-CE62-4094-95BF-5D0250E5ECC2}" srcOrd="2" destOrd="0" presId="urn:microsoft.com/office/officeart/2005/8/layout/hierarchy4"/>
    <dgm:cxn modelId="{E005D773-F8C8-4B95-9AA0-5F3695658231}" type="presParOf" srcId="{63DEF0C2-CE62-4094-95BF-5D0250E5ECC2}" destId="{D85B6DB7-6259-43CD-9C0C-CFFF393E5BBC}" srcOrd="0" destOrd="0" presId="urn:microsoft.com/office/officeart/2005/8/layout/hierarchy4"/>
    <dgm:cxn modelId="{70EC652A-E548-4C44-BE61-01615D475834}" type="presParOf" srcId="{D85B6DB7-6259-43CD-9C0C-CFFF393E5BBC}" destId="{EB404683-EA75-4650-A971-3ACE06DAC156}" srcOrd="0" destOrd="0" presId="urn:microsoft.com/office/officeart/2005/8/layout/hierarchy4"/>
    <dgm:cxn modelId="{2232522E-7E34-41E4-87CF-02901B1A4AFD}" type="presParOf" srcId="{D85B6DB7-6259-43CD-9C0C-CFFF393E5BBC}" destId="{444D664D-04FF-4ACB-8AD6-CA9E3786F76D}" srcOrd="1" destOrd="0" presId="urn:microsoft.com/office/officeart/2005/8/layout/hierarchy4"/>
    <dgm:cxn modelId="{2A06A244-E241-442A-A69E-9A1681D403C0}" type="presParOf" srcId="{63DEF0C2-CE62-4094-95BF-5D0250E5ECC2}" destId="{369E350B-77EE-4393-9542-7EA72374AA95}" srcOrd="1" destOrd="0" presId="urn:microsoft.com/office/officeart/2005/8/layout/hierarchy4"/>
    <dgm:cxn modelId="{2B9378C5-8405-42D3-BC12-D2DB5219BAEE}" type="presParOf" srcId="{63DEF0C2-CE62-4094-95BF-5D0250E5ECC2}" destId="{7907C8B9-C790-4400-8940-EC82D1F169A3}" srcOrd="2" destOrd="0" presId="urn:microsoft.com/office/officeart/2005/8/layout/hierarchy4"/>
    <dgm:cxn modelId="{F223E299-DFD8-4B59-84AD-C13EC09A6D8F}" type="presParOf" srcId="{7907C8B9-C790-4400-8940-EC82D1F169A3}" destId="{27981D55-B40D-4BA4-8006-6E08EE1EDE43}" srcOrd="0" destOrd="0" presId="urn:microsoft.com/office/officeart/2005/8/layout/hierarchy4"/>
    <dgm:cxn modelId="{63A55AAF-67E4-4939-93CB-14C7EB89BBE4}" type="presParOf" srcId="{7907C8B9-C790-4400-8940-EC82D1F169A3}" destId="{6F142877-6991-442B-BC7D-D1803F392615}" srcOrd="1" destOrd="0" presId="urn:microsoft.com/office/officeart/2005/8/layout/hierarchy4"/>
    <dgm:cxn modelId="{36CD23E1-5AF4-434F-AD44-F4193876A141}" type="presParOf" srcId="{C57F05D5-1960-479E-B6A7-66612E858498}" destId="{B65C4E58-92E7-4236-A3E7-E56337333269}" srcOrd="1" destOrd="0" presId="urn:microsoft.com/office/officeart/2005/8/layout/hierarchy4"/>
    <dgm:cxn modelId="{5A9E044C-72AF-428A-8800-B717357A5774}" type="presParOf" srcId="{C57F05D5-1960-479E-B6A7-66612E858498}" destId="{EB8C7EC6-2163-4445-95F5-9ECC531124D9}" srcOrd="2" destOrd="0" presId="urn:microsoft.com/office/officeart/2005/8/layout/hierarchy4"/>
    <dgm:cxn modelId="{D05C7F5B-3BE4-471E-B557-36C70F7C53B3}" type="presParOf" srcId="{EB8C7EC6-2163-4445-95F5-9ECC531124D9}" destId="{CEF4F5FC-51AD-4E65-A8F3-C9E6B66B0FFB}" srcOrd="0" destOrd="0" presId="urn:microsoft.com/office/officeart/2005/8/layout/hierarchy4"/>
    <dgm:cxn modelId="{2421E445-776F-4620-ACA8-F639A85317E3}" type="presParOf" srcId="{EB8C7EC6-2163-4445-95F5-9ECC531124D9}" destId="{5E794F02-85F0-413A-B3BD-9CFA8BD89639}" srcOrd="1" destOrd="0" presId="urn:microsoft.com/office/officeart/2005/8/layout/hierarchy4"/>
    <dgm:cxn modelId="{790379CC-8163-4A15-B080-3F88D1472E5C}" type="presParOf" srcId="{EB8C7EC6-2163-4445-95F5-9ECC531124D9}" destId="{391F939F-EE67-44F5-998A-DF00A791E5C2}" srcOrd="2" destOrd="0" presId="urn:microsoft.com/office/officeart/2005/8/layout/hierarchy4"/>
    <dgm:cxn modelId="{D4D0E752-BB6A-4EAF-8FBD-C6B163601300}" type="presParOf" srcId="{391F939F-EE67-44F5-998A-DF00A791E5C2}" destId="{E4D84717-47CC-46E9-A44E-3ABF28AC1843}" srcOrd="0" destOrd="0" presId="urn:microsoft.com/office/officeart/2005/8/layout/hierarchy4"/>
    <dgm:cxn modelId="{5582E973-4157-47DD-9904-3D5A54DBEB6D}" type="presParOf" srcId="{E4D84717-47CC-46E9-A44E-3ABF28AC1843}" destId="{D12E9CFB-0849-4DEE-BEBD-8C1FA0615D9F}" srcOrd="0" destOrd="0" presId="urn:microsoft.com/office/officeart/2005/8/layout/hierarchy4"/>
    <dgm:cxn modelId="{329DBAE5-79FE-44B7-B56F-5FA0A9404446}" type="presParOf" srcId="{E4D84717-47CC-46E9-A44E-3ABF28AC1843}" destId="{93E4601F-8AD3-4B9C-81EA-B308EFF41989}" srcOrd="1" destOrd="0" presId="urn:microsoft.com/office/officeart/2005/8/layout/hierarchy4"/>
    <dgm:cxn modelId="{AFDFC3AA-860F-4EAA-8CCA-3A3EB22B3B9C}" type="presParOf" srcId="{391F939F-EE67-44F5-998A-DF00A791E5C2}" destId="{5973C1D0-DF94-4D0D-A175-4F3CDF1FB0B7}" srcOrd="1" destOrd="0" presId="urn:microsoft.com/office/officeart/2005/8/layout/hierarchy4"/>
    <dgm:cxn modelId="{18017A45-66F0-4FD5-87A9-5B7B2775FF13}" type="presParOf" srcId="{391F939F-EE67-44F5-998A-DF00A791E5C2}" destId="{56448C1E-49F0-4B63-9235-15406D634379}" srcOrd="2" destOrd="0" presId="urn:microsoft.com/office/officeart/2005/8/layout/hierarchy4"/>
    <dgm:cxn modelId="{F7DBBC51-28A5-4B5B-9C6D-42FA1F7DCB17}" type="presParOf" srcId="{56448C1E-49F0-4B63-9235-15406D634379}" destId="{E3A15450-04B5-4790-9C43-DF81978BF7EB}" srcOrd="0" destOrd="0" presId="urn:microsoft.com/office/officeart/2005/8/layout/hierarchy4"/>
    <dgm:cxn modelId="{71C7B460-581E-4A4F-AA91-819CAD417964}" type="presParOf" srcId="{56448C1E-49F0-4B63-9235-15406D634379}" destId="{BDDDA504-111C-4DA6-BCD2-4AA23961E7E4}" srcOrd="1" destOrd="0" presId="urn:microsoft.com/office/officeart/2005/8/layout/hierarchy4"/>
    <dgm:cxn modelId="{28F10091-9393-4E65-89B5-6360B8A19E06}" type="presParOf" srcId="{391F939F-EE67-44F5-998A-DF00A791E5C2}" destId="{11FCCEEC-B016-4E7D-B7D2-A52B0F7B8DEC}" srcOrd="3" destOrd="0" presId="urn:microsoft.com/office/officeart/2005/8/layout/hierarchy4"/>
    <dgm:cxn modelId="{57391043-B335-4371-997C-3E110EE20CE4}" type="presParOf" srcId="{391F939F-EE67-44F5-998A-DF00A791E5C2}" destId="{171570A3-3E32-4FA3-8726-B13D9526D5E2}" srcOrd="4" destOrd="0" presId="urn:microsoft.com/office/officeart/2005/8/layout/hierarchy4"/>
    <dgm:cxn modelId="{86207EA7-652E-4A39-86D9-DE8BDBB8529D}" type="presParOf" srcId="{171570A3-3E32-4FA3-8726-B13D9526D5E2}" destId="{22F151D5-EBDD-49A1-872B-BE45E25C5692}" srcOrd="0" destOrd="0" presId="urn:microsoft.com/office/officeart/2005/8/layout/hierarchy4"/>
    <dgm:cxn modelId="{E7A680F6-49F0-48A3-8373-E305947BAD02}" type="presParOf" srcId="{171570A3-3E32-4FA3-8726-B13D9526D5E2}" destId="{884C4BB6-C96C-4338-B310-8C64FA9BBDE3}" srcOrd="1" destOrd="0" presId="urn:microsoft.com/office/officeart/2005/8/layout/hierarchy4"/>
    <dgm:cxn modelId="{3AD21AB1-FBA6-4DE0-AAF4-D15238BED930}" type="presParOf" srcId="{391F939F-EE67-44F5-998A-DF00A791E5C2}" destId="{85AA2107-9C2D-4DB3-9A80-F0D89EF38ED9}" srcOrd="5" destOrd="0" presId="urn:microsoft.com/office/officeart/2005/8/layout/hierarchy4"/>
    <dgm:cxn modelId="{3B78851B-63BF-4B84-B174-9400949C439A}" type="presParOf" srcId="{391F939F-EE67-44F5-998A-DF00A791E5C2}" destId="{E4C6BAFA-4CA7-4405-A506-7FF1F0BC932E}" srcOrd="6" destOrd="0" presId="urn:microsoft.com/office/officeart/2005/8/layout/hierarchy4"/>
    <dgm:cxn modelId="{57D2CB3E-5747-4BFB-B7A2-E500CC88AFD6}" type="presParOf" srcId="{E4C6BAFA-4CA7-4405-A506-7FF1F0BC932E}" destId="{0BB47008-C14A-4752-9C9B-FA6A612437E6}" srcOrd="0" destOrd="0" presId="urn:microsoft.com/office/officeart/2005/8/layout/hierarchy4"/>
    <dgm:cxn modelId="{680C6C4D-1C88-40E9-8395-FE399D16BD6E}" type="presParOf" srcId="{E4C6BAFA-4CA7-4405-A506-7FF1F0BC932E}" destId="{624444F9-6EBB-4E62-BE99-A849F8686E2D}" srcOrd="1" destOrd="0" presId="urn:microsoft.com/office/officeart/2005/8/layout/hierarchy4"/>
    <dgm:cxn modelId="{17B110FE-E5E8-4CA1-AA42-EF4C99C47AE7}" type="presParOf" srcId="{391F939F-EE67-44F5-998A-DF00A791E5C2}" destId="{042FE9E9-8CA4-4104-B5E4-EA1304386A15}" srcOrd="7" destOrd="0" presId="urn:microsoft.com/office/officeart/2005/8/layout/hierarchy4"/>
    <dgm:cxn modelId="{299203A4-5330-43C1-9C70-CF01244A3DF3}" type="presParOf" srcId="{391F939F-EE67-44F5-998A-DF00A791E5C2}" destId="{1F6CB152-8725-4FF6-BC9E-887FAC467148}" srcOrd="8" destOrd="0" presId="urn:microsoft.com/office/officeart/2005/8/layout/hierarchy4"/>
    <dgm:cxn modelId="{642B8DA0-0668-4245-B97B-D20B16213969}" type="presParOf" srcId="{1F6CB152-8725-4FF6-BC9E-887FAC467148}" destId="{A28AAF62-FAEC-4CB5-86C8-5BD2A5598AB4}" srcOrd="0" destOrd="0" presId="urn:microsoft.com/office/officeart/2005/8/layout/hierarchy4"/>
    <dgm:cxn modelId="{3B6A873A-7FCF-4957-9C23-BBB6298A7764}" type="presParOf" srcId="{1F6CB152-8725-4FF6-BC9E-887FAC467148}" destId="{ED15E348-69EA-4496-8BF8-BD3B5C5D421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F09A1-299A-4F8A-852E-BC94790E0DAD}">
      <dsp:nvSpPr>
        <dsp:cNvPr id="0" name=""/>
        <dsp:cNvSpPr/>
      </dsp:nvSpPr>
      <dsp:spPr>
        <a:xfrm>
          <a:off x="0" y="0"/>
          <a:ext cx="8221430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>
            <a:latin typeface="Comic Sans MS" pitchFamily="66" charset="0"/>
          </a:endParaRPr>
        </a:p>
      </dsp:txBody>
      <dsp:txXfrm>
        <a:off x="43141" y="43141"/>
        <a:ext cx="8135148" cy="1386651"/>
      </dsp:txXfrm>
    </dsp:sp>
    <dsp:sp modelId="{EE2A68E1-692B-40B0-9D3C-BC51E8F53140}">
      <dsp:nvSpPr>
        <dsp:cNvPr id="0" name=""/>
        <dsp:cNvSpPr/>
      </dsp:nvSpPr>
      <dsp:spPr>
        <a:xfrm>
          <a:off x="4084" y="1620226"/>
          <a:ext cx="230163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>
            <a:latin typeface="Comic Sans MS" pitchFamily="66" charset="0"/>
          </a:endParaRPr>
        </a:p>
      </dsp:txBody>
      <dsp:txXfrm>
        <a:off x="47225" y="1663367"/>
        <a:ext cx="2215357" cy="1386651"/>
      </dsp:txXfrm>
    </dsp:sp>
    <dsp:sp modelId="{EB404683-EA75-4650-A971-3ACE06DAC156}">
      <dsp:nvSpPr>
        <dsp:cNvPr id="0" name=""/>
        <dsp:cNvSpPr/>
      </dsp:nvSpPr>
      <dsp:spPr>
        <a:xfrm>
          <a:off x="4084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37097" y="3270191"/>
        <a:ext cx="1061123" cy="1406907"/>
      </dsp:txXfrm>
    </dsp:sp>
    <dsp:sp modelId="{27981D55-B40D-4BA4-8006-6E08EE1EDE43}">
      <dsp:nvSpPr>
        <dsp:cNvPr id="0" name=""/>
        <dsp:cNvSpPr/>
      </dsp:nvSpPr>
      <dsp:spPr>
        <a:xfrm>
          <a:off x="1178574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1211587" y="3270191"/>
        <a:ext cx="1061123" cy="1406907"/>
      </dsp:txXfrm>
    </dsp:sp>
    <dsp:sp modelId="{CEF4F5FC-51AD-4E65-A8F3-C9E6B66B0FFB}">
      <dsp:nvSpPr>
        <dsp:cNvPr id="0" name=""/>
        <dsp:cNvSpPr/>
      </dsp:nvSpPr>
      <dsp:spPr>
        <a:xfrm>
          <a:off x="2400405" y="1620226"/>
          <a:ext cx="5825110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>
            <a:latin typeface="Comic Sans MS" pitchFamily="66" charset="0"/>
          </a:endParaRPr>
        </a:p>
      </dsp:txBody>
      <dsp:txXfrm>
        <a:off x="2443546" y="1663367"/>
        <a:ext cx="5738828" cy="1386651"/>
      </dsp:txXfrm>
    </dsp:sp>
    <dsp:sp modelId="{D12E9CFB-0849-4DEE-BEBD-8C1FA0615D9F}">
      <dsp:nvSpPr>
        <dsp:cNvPr id="0" name=""/>
        <dsp:cNvSpPr/>
      </dsp:nvSpPr>
      <dsp:spPr>
        <a:xfrm>
          <a:off x="2400405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2433418" y="3270191"/>
        <a:ext cx="1061123" cy="1406907"/>
      </dsp:txXfrm>
    </dsp:sp>
    <dsp:sp modelId="{E3A15450-04B5-4790-9C43-DF81978BF7EB}">
      <dsp:nvSpPr>
        <dsp:cNvPr id="0" name=""/>
        <dsp:cNvSpPr/>
      </dsp:nvSpPr>
      <dsp:spPr>
        <a:xfrm>
          <a:off x="3574895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3607908" y="3270191"/>
        <a:ext cx="1061123" cy="1406907"/>
      </dsp:txXfrm>
    </dsp:sp>
    <dsp:sp modelId="{22F151D5-EBDD-49A1-872B-BE45E25C5692}">
      <dsp:nvSpPr>
        <dsp:cNvPr id="0" name=""/>
        <dsp:cNvSpPr/>
      </dsp:nvSpPr>
      <dsp:spPr>
        <a:xfrm>
          <a:off x="4749385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4782398" y="3270191"/>
        <a:ext cx="1061123" cy="1406907"/>
      </dsp:txXfrm>
    </dsp:sp>
    <dsp:sp modelId="{0BB47008-C14A-4752-9C9B-FA6A612437E6}">
      <dsp:nvSpPr>
        <dsp:cNvPr id="0" name=""/>
        <dsp:cNvSpPr/>
      </dsp:nvSpPr>
      <dsp:spPr>
        <a:xfrm>
          <a:off x="5923875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5956888" y="3270191"/>
        <a:ext cx="1061123" cy="1406907"/>
      </dsp:txXfrm>
    </dsp:sp>
    <dsp:sp modelId="{A28AAF62-FAEC-4CB5-86C8-5BD2A5598AB4}">
      <dsp:nvSpPr>
        <dsp:cNvPr id="0" name=""/>
        <dsp:cNvSpPr/>
      </dsp:nvSpPr>
      <dsp:spPr>
        <a:xfrm>
          <a:off x="7098365" y="3237178"/>
          <a:ext cx="1127149" cy="14729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Comic Sans MS" pitchFamily="66" charset="0"/>
          </a:endParaRPr>
        </a:p>
      </dsp:txBody>
      <dsp:txXfrm>
        <a:off x="7131378" y="3270191"/>
        <a:ext cx="1061123" cy="1406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F09A1-299A-4F8A-852E-BC94790E0DAD}">
      <dsp:nvSpPr>
        <dsp:cNvPr id="0" name=""/>
        <dsp:cNvSpPr/>
      </dsp:nvSpPr>
      <dsp:spPr>
        <a:xfrm>
          <a:off x="4084" y="3275"/>
          <a:ext cx="8221430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mic Sans MS" pitchFamily="66" charset="0"/>
            </a:rPr>
            <a:t>социальное </a:t>
          </a:r>
          <a:r>
            <a:rPr lang="ru-RU" sz="2800" kern="1200" dirty="0" err="1" smtClean="0">
              <a:latin typeface="Comic Sans MS" pitchFamily="66" charset="0"/>
            </a:rPr>
            <a:t>патронирование</a:t>
          </a:r>
          <a:r>
            <a:rPr lang="ru-RU" sz="2800" kern="1200" dirty="0" smtClean="0">
              <a:latin typeface="Comic Sans MS" pitchFamily="66" charset="0"/>
            </a:rPr>
            <a:t> учреждений для детей, оставшихся без попечения родителей</a:t>
          </a:r>
          <a:endParaRPr lang="ru-RU" sz="2800" kern="1200" dirty="0">
            <a:latin typeface="Comic Sans MS" pitchFamily="66" charset="0"/>
          </a:endParaRPr>
        </a:p>
      </dsp:txBody>
      <dsp:txXfrm>
        <a:off x="47225" y="46416"/>
        <a:ext cx="8135148" cy="1386651"/>
      </dsp:txXfrm>
    </dsp:sp>
    <dsp:sp modelId="{EE2A68E1-692B-40B0-9D3C-BC51E8F53140}">
      <dsp:nvSpPr>
        <dsp:cNvPr id="0" name=""/>
        <dsp:cNvSpPr/>
      </dsp:nvSpPr>
      <dsp:spPr>
        <a:xfrm>
          <a:off x="4084" y="1620226"/>
          <a:ext cx="230163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Comic Sans MS" pitchFamily="66" charset="0"/>
            </a:rPr>
            <a:t>социальное </a:t>
          </a:r>
          <a:r>
            <a:rPr lang="ru-RU" sz="1900" kern="1200" dirty="0" err="1" smtClean="0">
              <a:latin typeface="Comic Sans MS" pitchFamily="66" charset="0"/>
            </a:rPr>
            <a:t>патронирование</a:t>
          </a:r>
          <a:r>
            <a:rPr lang="ru-RU" sz="1900" kern="1200" dirty="0" smtClean="0">
              <a:latin typeface="Comic Sans MS" pitchFamily="66" charset="0"/>
            </a:rPr>
            <a:t> пожилых людей</a:t>
          </a:r>
          <a:endParaRPr lang="ru-RU" sz="1900" kern="1200" dirty="0">
            <a:latin typeface="Comic Sans MS" pitchFamily="66" charset="0"/>
          </a:endParaRPr>
        </a:p>
      </dsp:txBody>
      <dsp:txXfrm>
        <a:off x="47225" y="1663367"/>
        <a:ext cx="2215357" cy="1386651"/>
      </dsp:txXfrm>
    </dsp:sp>
    <dsp:sp modelId="{EB404683-EA75-4650-A971-3ACE06DAC156}">
      <dsp:nvSpPr>
        <dsp:cNvPr id="0" name=""/>
        <dsp:cNvSpPr/>
      </dsp:nvSpPr>
      <dsp:spPr>
        <a:xfrm>
          <a:off x="4084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творческое развитие</a:t>
          </a:r>
          <a:endParaRPr lang="ru-RU" sz="1100" kern="1200" dirty="0">
            <a:latin typeface="Comic Sans MS" pitchFamily="66" charset="0"/>
          </a:endParaRPr>
        </a:p>
      </dsp:txBody>
      <dsp:txXfrm>
        <a:off x="37097" y="3270191"/>
        <a:ext cx="1061123" cy="1406907"/>
      </dsp:txXfrm>
    </dsp:sp>
    <dsp:sp modelId="{27981D55-B40D-4BA4-8006-6E08EE1EDE43}">
      <dsp:nvSpPr>
        <dsp:cNvPr id="0" name=""/>
        <dsp:cNvSpPr/>
      </dsp:nvSpPr>
      <dsp:spPr>
        <a:xfrm>
          <a:off x="1178574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социальное краеведение</a:t>
          </a:r>
          <a:endParaRPr lang="ru-RU" sz="1100" kern="1200" dirty="0">
            <a:latin typeface="Comic Sans MS" pitchFamily="66" charset="0"/>
          </a:endParaRPr>
        </a:p>
      </dsp:txBody>
      <dsp:txXfrm>
        <a:off x="1211587" y="3270191"/>
        <a:ext cx="1061123" cy="1406907"/>
      </dsp:txXfrm>
    </dsp:sp>
    <dsp:sp modelId="{CEF4F5FC-51AD-4E65-A8F3-C9E6B66B0FFB}">
      <dsp:nvSpPr>
        <dsp:cNvPr id="0" name=""/>
        <dsp:cNvSpPr/>
      </dsp:nvSpPr>
      <dsp:spPr>
        <a:xfrm>
          <a:off x="2400405" y="1620226"/>
          <a:ext cx="5825110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Comic Sans MS" pitchFamily="66" charset="0"/>
            </a:rPr>
            <a:t>педагогическое сопровождение (ведение просветительской работы)</a:t>
          </a:r>
          <a:endParaRPr lang="ru-RU" sz="1900" kern="1200" dirty="0">
            <a:latin typeface="Comic Sans MS" pitchFamily="66" charset="0"/>
          </a:endParaRPr>
        </a:p>
      </dsp:txBody>
      <dsp:txXfrm>
        <a:off x="2443546" y="1663367"/>
        <a:ext cx="5738828" cy="1386651"/>
      </dsp:txXfrm>
    </dsp:sp>
    <dsp:sp modelId="{D12E9CFB-0849-4DEE-BEBD-8C1FA0615D9F}">
      <dsp:nvSpPr>
        <dsp:cNvPr id="0" name=""/>
        <dsp:cNvSpPr/>
      </dsp:nvSpPr>
      <dsp:spPr>
        <a:xfrm>
          <a:off x="2400405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трудовая </a:t>
          </a:r>
          <a:r>
            <a:rPr lang="ru-RU" sz="1100" kern="1200" dirty="0" smtClean="0">
              <a:latin typeface="Comic Sans MS" pitchFamily="66" charset="0"/>
            </a:rPr>
            <a:t>помощь</a:t>
          </a:r>
          <a:endParaRPr lang="ru-RU" sz="1100" kern="1200" dirty="0">
            <a:latin typeface="Comic Sans MS" pitchFamily="66" charset="0"/>
          </a:endParaRPr>
        </a:p>
      </dsp:txBody>
      <dsp:txXfrm>
        <a:off x="2433418" y="3270191"/>
        <a:ext cx="1061123" cy="1406907"/>
      </dsp:txXfrm>
    </dsp:sp>
    <dsp:sp modelId="{E3A15450-04B5-4790-9C43-DF81978BF7EB}">
      <dsp:nvSpPr>
        <dsp:cNvPr id="0" name=""/>
        <dsp:cNvSpPr/>
      </dsp:nvSpPr>
      <dsp:spPr>
        <a:xfrm>
          <a:off x="3574895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информационное обеспечение</a:t>
          </a:r>
          <a:endParaRPr lang="ru-RU" sz="1100" kern="1200" dirty="0">
            <a:latin typeface="Comic Sans MS" pitchFamily="66" charset="0"/>
          </a:endParaRPr>
        </a:p>
      </dsp:txBody>
      <dsp:txXfrm>
        <a:off x="3607908" y="3270191"/>
        <a:ext cx="1061123" cy="1406907"/>
      </dsp:txXfrm>
    </dsp:sp>
    <dsp:sp modelId="{22F151D5-EBDD-49A1-872B-BE45E25C5692}">
      <dsp:nvSpPr>
        <dsp:cNvPr id="0" name=""/>
        <dsp:cNvSpPr/>
      </dsp:nvSpPr>
      <dsp:spPr>
        <a:xfrm>
          <a:off x="4749385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досуговая </a:t>
          </a:r>
          <a:r>
            <a:rPr lang="ru-RU" sz="1100" kern="1200" dirty="0" smtClean="0">
              <a:latin typeface="Comic Sans MS" pitchFamily="66" charset="0"/>
            </a:rPr>
            <a:t>деятельность </a:t>
          </a:r>
          <a:endParaRPr lang="ru-RU" sz="1100" kern="1200" dirty="0">
            <a:latin typeface="Comic Sans MS" pitchFamily="66" charset="0"/>
          </a:endParaRPr>
        </a:p>
      </dsp:txBody>
      <dsp:txXfrm>
        <a:off x="4782398" y="3270191"/>
        <a:ext cx="1061123" cy="1406907"/>
      </dsp:txXfrm>
    </dsp:sp>
    <dsp:sp modelId="{0BB47008-C14A-4752-9C9B-FA6A612437E6}">
      <dsp:nvSpPr>
        <dsp:cNvPr id="0" name=""/>
        <dsp:cNvSpPr/>
      </dsp:nvSpPr>
      <dsp:spPr>
        <a:xfrm>
          <a:off x="5923875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экологическая </a:t>
          </a:r>
          <a:r>
            <a:rPr lang="ru-RU" sz="1100" kern="1200" dirty="0" smtClean="0">
              <a:latin typeface="Comic Sans MS" pitchFamily="66" charset="0"/>
            </a:rPr>
            <a:t>защита</a:t>
          </a:r>
          <a:endParaRPr lang="ru-RU" sz="1100" kern="1200" dirty="0">
            <a:latin typeface="Comic Sans MS" pitchFamily="66" charset="0"/>
          </a:endParaRPr>
        </a:p>
      </dsp:txBody>
      <dsp:txXfrm>
        <a:off x="5956888" y="3270191"/>
        <a:ext cx="1061123" cy="1406907"/>
      </dsp:txXfrm>
    </dsp:sp>
    <dsp:sp modelId="{A28AAF62-FAEC-4CB5-86C8-5BD2A5598AB4}">
      <dsp:nvSpPr>
        <dsp:cNvPr id="0" name=""/>
        <dsp:cNvSpPr/>
      </dsp:nvSpPr>
      <dsp:spPr>
        <a:xfrm>
          <a:off x="7098365" y="3237178"/>
          <a:ext cx="1127149" cy="1472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mic Sans MS" pitchFamily="66" charset="0"/>
            </a:rPr>
            <a:t>экскурсионная деятельность</a:t>
          </a:r>
          <a:endParaRPr lang="ru-RU" sz="1100" kern="1200" dirty="0">
            <a:latin typeface="Comic Sans MS" pitchFamily="66" charset="0"/>
          </a:endParaRPr>
        </a:p>
      </dsp:txBody>
      <dsp:txXfrm>
        <a:off x="7131378" y="3270191"/>
        <a:ext cx="1061123" cy="1406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7CC46-DDD2-4BBA-8397-38BB198BA091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CB70B-C040-4D01-A802-816B83C75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4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02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4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3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3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61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1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4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21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25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7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A0C5-DA31-4CE2-9083-D2F3F0553CDA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8C531-F4F0-4578-9909-3319F45417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492896"/>
            <a:ext cx="6912768" cy="2522711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  <a:cs typeface="Andalus" pitchFamily="18" charset="-78"/>
              </a:rPr>
              <a:t>Волонтерский отряд "Добросвет" </a:t>
            </a:r>
            <a:br>
              <a:rPr lang="ru-RU" dirty="0" smtClean="0">
                <a:latin typeface="Comic Sans MS" pitchFamily="66" charset="0"/>
                <a:cs typeface="Andalus" pitchFamily="18" charset="-78"/>
              </a:rPr>
            </a:br>
            <a:r>
              <a:rPr lang="ru-RU" dirty="0" smtClean="0">
                <a:latin typeface="Comic Sans MS" pitchFamily="66" charset="0"/>
                <a:cs typeface="Andalus" pitchFamily="18" charset="-78"/>
              </a:rPr>
              <a:t>ГАОУ СО "Гимназия №1" </a:t>
            </a:r>
            <a:endParaRPr lang="ru-RU" dirty="0">
              <a:latin typeface="Comic Sans MS" pitchFamily="66" charset="0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304256" cy="2304256"/>
          </a:xfrm>
          <a:prstGeom prst="ellipse">
            <a:avLst/>
          </a:prstGeom>
          <a:ln w="9525">
            <a:solidFill>
              <a:srgbClr val="00B050"/>
            </a:solidFill>
            <a:miter lim="800000"/>
            <a:headEnd/>
            <a:tailEnd/>
          </a:ln>
          <a:effectLst>
            <a:outerShdw dist="35921" dir="2700000" sx="1000" sy="1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3200" dirty="0">
                <a:latin typeface="Comic Sans MS" pitchFamily="66" charset="0"/>
              </a:rPr>
              <a:t>В</a:t>
            </a:r>
            <a:r>
              <a:rPr lang="ru-RU" sz="3200" dirty="0" smtClean="0">
                <a:latin typeface="Comic Sans MS" pitchFamily="66" charset="0"/>
              </a:rPr>
              <a:t>семирный день борьбы со СПИДом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4369"/>
            <a:ext cx="3672409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7315"/>
            <a:ext cx="3096344" cy="232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3" y="4029743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право стрелка 6">
            <a:hlinkClick r:id="rId5" action="ppaction://hlinksldjump"/>
          </p:cNvPr>
          <p:cNvSpPr/>
          <p:nvPr/>
        </p:nvSpPr>
        <p:spPr>
          <a:xfrm>
            <a:off x="155575" y="6093296"/>
            <a:ext cx="304800" cy="360040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1988840"/>
            <a:ext cx="8136904" cy="3474000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7584" y="404664"/>
            <a:ext cx="7056784" cy="1224136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604" y="548680"/>
            <a:ext cx="7056784" cy="1224136"/>
          </a:xfrm>
          <a:prstGeom prst="roundRect">
            <a:avLst/>
          </a:prstGeom>
          <a:ln w="38100">
            <a:solidFill>
              <a:srgbClr val="005024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latin typeface="Comic Sans MS" pitchFamily="66" charset="0"/>
              </a:rPr>
              <a:t>Цель волонтерского отряда - формирование в подростковой и молодёжной среде установки на активную жизненную позицию, навыков социально-ответственного поведения, а также пропаганда общечеловеческих ценностей.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152762"/>
            <a:ext cx="8136904" cy="3473291"/>
          </a:xfrm>
          <a:prstGeom prst="roundRect">
            <a:avLst/>
          </a:prstGeom>
          <a:noFill/>
          <a:ln w="38100">
            <a:solidFill>
              <a:srgbClr val="005024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Задачи:</a:t>
            </a:r>
          </a:p>
          <a:p>
            <a:r>
              <a:rPr lang="ru-RU" dirty="0">
                <a:latin typeface="Comic Sans MS" pitchFamily="66" charset="0"/>
              </a:rPr>
              <a:t>- изучение и использование зарубежного и отечественного опыта развития </a:t>
            </a:r>
            <a:r>
              <a:rPr lang="ru-RU" dirty="0" err="1">
                <a:latin typeface="Comic Sans MS" pitchFamily="66" charset="0"/>
              </a:rPr>
              <a:t>волонтерства</a:t>
            </a:r>
            <a:r>
              <a:rPr lang="ru-RU" dirty="0">
                <a:latin typeface="Comic Sans MS" pitchFamily="66" charset="0"/>
              </a:rPr>
              <a:t> (добровольчества);</a:t>
            </a:r>
          </a:p>
          <a:p>
            <a:r>
              <a:rPr lang="ru-RU" dirty="0">
                <a:latin typeface="Comic Sans MS" pitchFamily="66" charset="0"/>
              </a:rPr>
              <a:t>- реализация социально-значимых программ и проектов;</a:t>
            </a:r>
          </a:p>
          <a:p>
            <a:r>
              <a:rPr lang="ru-RU" dirty="0">
                <a:latin typeface="Comic Sans MS" pitchFamily="66" charset="0"/>
              </a:rPr>
              <a:t>- обучение членов отряда навыкам и методам воспитательной работы, повышение их уровня знаний в области деятельности отряда;</a:t>
            </a:r>
          </a:p>
          <a:p>
            <a:r>
              <a:rPr lang="ru-RU" dirty="0">
                <a:latin typeface="Comic Sans MS" pitchFamily="66" charset="0"/>
              </a:rPr>
              <a:t>- взаимодействие с органами государственной и муниципальной власти, общественными объединениями и некоммерческими организациями по вопросам осуществления деятельности отряда.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3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713758"/>
              </p:ext>
            </p:extLst>
          </p:nvPr>
        </p:nvGraphicFramePr>
        <p:xfrm>
          <a:off x="323528" y="1268760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344926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32656"/>
            <a:ext cx="8229600" cy="490066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Comic Sans MS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490066"/>
          </a:xfrm>
          <a:prstGeom prst="roundRect">
            <a:avLst/>
          </a:prstGeom>
          <a:ln w="38100">
            <a:solidFill>
              <a:srgbClr val="005024"/>
            </a:solidFill>
          </a:ln>
        </p:spPr>
        <p:txBody>
          <a:bodyPr>
            <a:no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Направления деятельности отряда:</a:t>
            </a:r>
            <a:endParaRPr lang="ru-RU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89935" y="1268760"/>
            <a:ext cx="5472000" cy="3733200"/>
          </a:xfrm>
          <a:prstGeom prst="diamond">
            <a:avLst/>
          </a:prstGeom>
          <a:solidFill>
            <a:srgbClr val="05FF76"/>
          </a:solidFill>
          <a:ln w="38100">
            <a:solidFill>
              <a:srgbClr val="05FF7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Comic Sans MS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404322"/>
            <a:ext cx="5472608" cy="3732996"/>
          </a:xfrm>
          <a:prstGeom prst="diamond">
            <a:avLst/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Мероприятия, в которых мы приняли участие: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2432471" y="627085"/>
            <a:ext cx="1641600" cy="1119600"/>
          </a:xfrm>
          <a:prstGeom prst="diamon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>
            <a:hlinkClick r:id="rId2" action="ppaction://hlinksldjump"/>
          </p:cNvPr>
          <p:cNvSpPr/>
          <p:nvPr/>
        </p:nvSpPr>
        <p:spPr>
          <a:xfrm>
            <a:off x="669135" y="3398648"/>
            <a:ext cx="1641600" cy="11196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1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2077581" y="1708311"/>
            <a:ext cx="820800" cy="5580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1648384" y="2348880"/>
            <a:ext cx="493200" cy="334800"/>
          </a:xfrm>
          <a:prstGeom prst="diamon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>
            <a:hlinkClick r:id="rId3" action="ppaction://hlinksldjump"/>
          </p:cNvPr>
          <p:cNvSpPr/>
          <p:nvPr/>
        </p:nvSpPr>
        <p:spPr>
          <a:xfrm>
            <a:off x="2077581" y="4365104"/>
            <a:ext cx="1641600" cy="11196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2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Ромб 13">
            <a:hlinkClick r:id="rId4" action="ppaction://hlinksldjump"/>
          </p:cNvPr>
          <p:cNvSpPr/>
          <p:nvPr/>
        </p:nvSpPr>
        <p:spPr>
          <a:xfrm>
            <a:off x="4591625" y="855127"/>
            <a:ext cx="1641600" cy="11196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6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Ромб 14">
            <a:hlinkClick r:id="rId5" action="ppaction://hlinksldjump"/>
          </p:cNvPr>
          <p:cNvSpPr/>
          <p:nvPr/>
        </p:nvSpPr>
        <p:spPr>
          <a:xfrm>
            <a:off x="5911552" y="1708311"/>
            <a:ext cx="1641600" cy="11196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5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Ромб 15">
            <a:hlinkClick r:id="rId6" action="ppaction://hlinksldjump"/>
          </p:cNvPr>
          <p:cNvSpPr/>
          <p:nvPr/>
        </p:nvSpPr>
        <p:spPr>
          <a:xfrm>
            <a:off x="5940152" y="3573016"/>
            <a:ext cx="1641600" cy="11196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omic Sans MS" pitchFamily="66" charset="0"/>
              </a:rPr>
              <a:t>4</a:t>
            </a:r>
          </a:p>
        </p:txBody>
      </p:sp>
      <p:sp>
        <p:nvSpPr>
          <p:cNvPr id="17" name="Ромб 16">
            <a:hlinkClick r:id="rId7" action="ppaction://hlinksldjump"/>
          </p:cNvPr>
          <p:cNvSpPr/>
          <p:nvPr/>
        </p:nvSpPr>
        <p:spPr>
          <a:xfrm>
            <a:off x="4591625" y="4499258"/>
            <a:ext cx="1641600" cy="1119600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3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8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2957613"/>
            <a:ext cx="8229600" cy="757146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1600" dirty="0" smtClean="0">
                <a:latin typeface="Comic Sans MS" pitchFamily="66" charset="0"/>
              </a:rPr>
              <a:t>Церемония посадки деревьев, посвященная героям-землякам, мужественно и героически выполняющим задачи в зоне специальной военной операции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667971" cy="275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sun9-44.userapi.com/impg/GYcsEgVWH1bopTZOjOylXgGXHaREP1wqtbzLTg/NUq6gIOg8y8.jpg?size=1280x960&amp;quality=95&amp;sign=18a324fc676d46d59ecb37be0761eef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9018"/>
            <a:ext cx="3538696" cy="265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46880"/>
            <a:ext cx="3582419" cy="268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3654428" cy="274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гнутая вправо стрелка 4">
            <a:hlinkClick r:id="rId6" action="ppaction://hlinksldjump"/>
          </p:cNvPr>
          <p:cNvSpPr/>
          <p:nvPr/>
        </p:nvSpPr>
        <p:spPr>
          <a:xfrm>
            <a:off x="155575" y="6093296"/>
            <a:ext cx="304800" cy="360040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7895"/>
            <a:ext cx="6743056" cy="275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4"/>
          <a:stretch/>
        </p:blipFill>
        <p:spPr bwMode="auto">
          <a:xfrm>
            <a:off x="3851920" y="3945144"/>
            <a:ext cx="4307927" cy="275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860" y="3068960"/>
            <a:ext cx="5256584" cy="765866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Comic Sans MS" pitchFamily="66" charset="0"/>
              </a:rPr>
              <a:t>От старшего к младшему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8"/>
          <a:stretch/>
        </p:blipFill>
        <p:spPr bwMode="auto">
          <a:xfrm>
            <a:off x="971600" y="3945144"/>
            <a:ext cx="2661252" cy="275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право стрелка 6">
            <a:hlinkClick r:id="rId5" action="ppaction://hlinksldjump"/>
          </p:cNvPr>
          <p:cNvSpPr/>
          <p:nvPr/>
        </p:nvSpPr>
        <p:spPr>
          <a:xfrm>
            <a:off x="155575" y="6093296"/>
            <a:ext cx="304800" cy="360040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52934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«Правила безопасного поведения на дороге»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7"/>
          <a:stretch/>
        </p:blipFill>
        <p:spPr bwMode="auto">
          <a:xfrm>
            <a:off x="574068" y="1209513"/>
            <a:ext cx="2376264" cy="249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b="10598"/>
          <a:stretch/>
        </p:blipFill>
        <p:spPr bwMode="auto">
          <a:xfrm>
            <a:off x="6467628" y="1209515"/>
            <a:ext cx="2333825" cy="237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4"/>
          <a:stretch/>
        </p:blipFill>
        <p:spPr bwMode="auto">
          <a:xfrm>
            <a:off x="539552" y="3798878"/>
            <a:ext cx="367911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20" y="1209515"/>
            <a:ext cx="3407796" cy="240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52" y="3731896"/>
            <a:ext cx="4157446" cy="251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Выгнутая вправо стрелка 8">
            <a:hlinkClick r:id="rId7" action="ppaction://hlinksldjump"/>
          </p:cNvPr>
          <p:cNvSpPr/>
          <p:nvPr/>
        </p:nvSpPr>
        <p:spPr>
          <a:xfrm>
            <a:off x="155575" y="6093296"/>
            <a:ext cx="304800" cy="360040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Круглый стол «Театр, в котором всё по-честному»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341660" cy="288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96752"/>
            <a:ext cx="4032448" cy="268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9562"/>
            <a:ext cx="334968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89534"/>
            <a:ext cx="3507682" cy="233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гнутая вправо стрелка 7">
            <a:hlinkClick r:id="rId6" action="ppaction://hlinksldjump"/>
          </p:cNvPr>
          <p:cNvSpPr/>
          <p:nvPr/>
        </p:nvSpPr>
        <p:spPr>
          <a:xfrm>
            <a:off x="155575" y="6093296"/>
            <a:ext cx="304800" cy="360040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360" y="2882925"/>
            <a:ext cx="3860804" cy="1090199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Comic Sans MS" pitchFamily="66" charset="0"/>
              </a:rPr>
              <a:t>Соревнования по </a:t>
            </a:r>
            <a:r>
              <a:rPr lang="ru-RU" sz="3200" dirty="0" err="1" smtClean="0">
                <a:latin typeface="Comic Sans MS" pitchFamily="66" charset="0"/>
              </a:rPr>
              <a:t>роуп-скиппингу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44824"/>
            <a:ext cx="2292256" cy="305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b="7103"/>
          <a:stretch/>
        </p:blipFill>
        <p:spPr bwMode="auto">
          <a:xfrm>
            <a:off x="167666" y="1844824"/>
            <a:ext cx="2316102" cy="30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5142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58" y="4163139"/>
            <a:ext cx="3360034" cy="252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гнутая вправо стрелка 7">
            <a:hlinkClick r:id="rId6" action="ppaction://hlinksldjump"/>
          </p:cNvPr>
          <p:cNvSpPr/>
          <p:nvPr/>
        </p:nvSpPr>
        <p:spPr>
          <a:xfrm>
            <a:off x="155575" y="6093296"/>
            <a:ext cx="304800" cy="360040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142</Words>
  <Application>Microsoft Office PowerPoint</Application>
  <PresentationFormat>Экран (4:3)</PresentationFormat>
  <Paragraphs>31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Волонтерский отряд "Добросвет"  ГАОУ СО "Гимназия №1" </vt:lpstr>
      <vt:lpstr>Презентация PowerPoint</vt:lpstr>
      <vt:lpstr>Направления деятельности отряда:</vt:lpstr>
      <vt:lpstr>Мероприятия, в которых мы приняли участие:</vt:lpstr>
      <vt:lpstr>Церемония посадки деревьев, посвященная героям-землякам, мужественно и героически выполняющим задачи в зоне специальной военной операции</vt:lpstr>
      <vt:lpstr>От старшего к младшему</vt:lpstr>
      <vt:lpstr>«Правила безопасного поведения на дороге»</vt:lpstr>
      <vt:lpstr>Круглый стол «Театр, в котором всё по-честному»</vt:lpstr>
      <vt:lpstr>Соревнования по роуп-скиппингу</vt:lpstr>
      <vt:lpstr>Всемирный день борьбы со СПИДом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"Добросвет"  ГАОУ СО "Гимназии №1"</dc:title>
  <dc:creator>user</dc:creator>
  <cp:lastModifiedBy>user</cp:lastModifiedBy>
  <cp:revision>10</cp:revision>
  <dcterms:created xsi:type="dcterms:W3CDTF">2024-01-12T09:23:35Z</dcterms:created>
  <dcterms:modified xsi:type="dcterms:W3CDTF">2024-01-12T11:09:43Z</dcterms:modified>
</cp:coreProperties>
</file>