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2E71-4173-4F80-946E-2F243D445359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6D14-DCD7-4DD3-A7C9-197380D6E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9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2E71-4173-4F80-946E-2F243D445359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6D14-DCD7-4DD3-A7C9-197380D6E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64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2E71-4173-4F80-946E-2F243D445359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6D14-DCD7-4DD3-A7C9-197380D6E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67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2E71-4173-4F80-946E-2F243D445359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6D14-DCD7-4DD3-A7C9-197380D6E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94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2E71-4173-4F80-946E-2F243D445359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6D14-DCD7-4DD3-A7C9-197380D6E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8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2E71-4173-4F80-946E-2F243D445359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6D14-DCD7-4DD3-A7C9-197380D6E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0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2E71-4173-4F80-946E-2F243D445359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6D14-DCD7-4DD3-A7C9-197380D6E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4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2E71-4173-4F80-946E-2F243D445359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6D14-DCD7-4DD3-A7C9-197380D6E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6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2E71-4173-4F80-946E-2F243D445359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6D14-DCD7-4DD3-A7C9-197380D6E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2E71-4173-4F80-946E-2F243D445359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6D14-DCD7-4DD3-A7C9-197380D6E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37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2E71-4173-4F80-946E-2F243D445359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36D14-DCD7-4DD3-A7C9-197380D6E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0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C2E71-4173-4F80-946E-2F243D445359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36D14-DCD7-4DD3-A7C9-197380D6E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98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8556" y="827314"/>
            <a:ext cx="513031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проект</a:t>
            </a:r>
          </a:p>
          <a:p>
            <a:pPr algn="ctr">
              <a:lnSpc>
                <a:spcPct val="200000"/>
              </a:lnSpc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PRO_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5336" y="3381859"/>
            <a:ext cx="5396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совместно с Центром Чистой Природы 12-15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4-18.userapi.com/s/v1/ig2/4gL_NyRlUSq6FFxtTkaWV5wBblW85w3ZuYUKLEjVRt_QjZHjcDpiOE20u61uO6eiVNgnnaffbHmppDy2kkFtu_2Y.jpg?quality=95&amp;as=32x32,48x48,72x72,108x108,160x160,240x240,360x360,480x480,540x540,640x640,714x714&amp;from=bu&amp;cs=714x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55143"/>
            <a:ext cx="3132981" cy="313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225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4673" y="5255137"/>
            <a:ext cx="605066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ветеранами комсомола, локальных войн и просто неравнодушных людьми было подсажено 110 корней ели и кедра на аллее памяти воинов -фронтовиков.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52329" y="249910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-apple-system"/>
              </a:rPr>
              <a:t>Выехав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за пределы населенных пунктов, в одно из излюбленных мест рыбаков под названием "Сухие березы",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собрали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вдоль берега и в доступных местах на водоеме 17 мешков мусора.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61179" y="187262"/>
            <a:ext cx="2782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ЧИСТОМАЙ-2025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926" y="122040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-apple-system"/>
              </a:rPr>
              <a:t>Собрали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мусор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(7 мешков) вдоль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Вагановской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трассы по ул. Таежная, аллее Фронтовиков и вдоль соснового бора на аллее Юбилейная.</a:t>
            </a:r>
            <a:endParaRPr lang="ru-RU" dirty="0"/>
          </a:p>
        </p:txBody>
      </p:sp>
      <p:pic>
        <p:nvPicPr>
          <p:cNvPr id="2052" name="Picture 4" descr="https://sun9-61.userapi.com/s/v1/if2/JNyYXLN8zuhb-_lvbC82tGibZtgzinFYqU24BFchRE0-RssHRFrOV2WpxW1GWMSnn7B6g_Cc7BfzL8ZnUIU1oMmz.jpg?quality=95&amp;as=32x18,48x27,72x40,108x61,160x90,240x135,360x202,480x270,540x304,640x360,720x405,1080x607,1280x720,1440x810,2560x1440&amp;from=bu&amp;cs=2560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5" y="2303984"/>
            <a:ext cx="5246494" cy="295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11.userapi.com/s/v1/if2/iB70nY3cXSFaUrZtCK-3_cGT7wxV87AXRD3-H8KE-rbujQeTSbf2whvOhoRjKXqq5tkZQSr9nWQXRtXw-2n8rciC.jpg?quality=95&amp;as=32x18,48x27,72x40,108x61,160x90,240x135,360x202,480x270,540x304,640x360,720x405,1080x607,1280x720,1440x810,2560x1440&amp;from=bu&amp;cs=2560x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7" t="14257" r="12720"/>
          <a:stretch/>
        </p:blipFill>
        <p:spPr bwMode="auto">
          <a:xfrm>
            <a:off x="7942728" y="112008"/>
            <a:ext cx="3074894" cy="220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17.userapi.com/s/v1/if2/n67CCXglWk5YcWotY4G06MvoEDI7Gk5hARTQ7eMh_h1P951csUwC5fp9RUixnch3ykmfoDELyyP__HMuQxGuvYVG.jpg?quality=95&amp;as=32x18,48x27,72x40,108x61,160x90,240x135,360x202,480x270,540x304,640x360,720x405,1080x607,1280x720,1440x810,2560x1440&amp;from=bu&amp;cs=2560x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19" y="3779560"/>
            <a:ext cx="5215409" cy="293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5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59.userapi.com/s/v1/if2/tQP1hyvxRSv-XPfa8iwVNHi5VXlBgoOFjRncqls6wWijuVTf1OXJCJ3bxTaCAzIwvQuCJVC3aoIHs3gtmD0PI7RP.jpg?quality=95&amp;as=32x13,48x19,72x28,108x43,160x63,240x95,360x142,480x190,540x213,640x253,720x284,932x368&amp;from=bu&amp;cs=932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39" y="555812"/>
            <a:ext cx="88773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635" y="1521945"/>
            <a:ext cx="13766612" cy="6862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02080" y="4425971"/>
            <a:ext cx="918380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"PRO ЭКО" (АНО «Волонтерское объединение «ДАНКО», Промышленновский район). Проект направлен на привлечение общественности и волонтерских движений к участию в природоохранных мероприятиях.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284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0916" y="92224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ИЮНЬ - 2025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un9-24.userapi.com/s/v1/ig2/oyJGLHvtE3U_XPtY53GdEDhAmTg9oCCMuj6DsaYE3VnizI6YOBsH6MXLRT_v270C8gTiJARtG-F5WeFJ6Cx_NsIO.jpg?quality=95&amp;as=32x32,48x48,72x72,108x108,160x160,240x240,360x360,480x480,540x540,640x640,720x720,1080x1080,1280x1280,1440x1440,1500x1500&amp;from=bu&amp;u=CgLZZ4Kbcc8ilvpQ3eI8YPK6VNeJS1qTaLqZZP21Y7k&amp;cs=640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130" y="4534255"/>
            <a:ext cx="2204448" cy="220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91850" y="2856438"/>
            <a:ext cx="63572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О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чистили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от мусора территорию от поворота на ЛОЛ "Березка" ( включая побережье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бещымянного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водоема) до поворота на м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solidFill>
                  <a:srgbClr val="000000"/>
                </a:solidFill>
                <a:latin typeface="-apple-system"/>
              </a:rPr>
              <a:t>Тарабарино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. Собрали 7 больших мешков бытового мусора, прошли 0.500 кв. километров.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63588" y="6031915"/>
            <a:ext cx="4868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-apple-system"/>
              </a:rPr>
              <a:t>Провели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экспресс субботник на территории школы №2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пгт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Промышленная.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9007" y="38130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-apple-system"/>
              </a:rPr>
              <a:t>Прогулялись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по сосновом бору и собрали мешок мусора, очистив 0,531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кв.км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.</a:t>
            </a:r>
            <a:endParaRPr lang="ru-RU" dirty="0"/>
          </a:p>
        </p:txBody>
      </p:sp>
      <p:pic>
        <p:nvPicPr>
          <p:cNvPr id="4100" name="Picture 4" descr="https://sun9-74.userapi.com/s/v1/if2/rHgLsUN_F3smQvKpMqFLwhlPn9l1tFJWtr2S-RaZDnaBw6HgeFPL_szirFJyHyjUC6OKrMWHxZYwDw_6FKozwn_Z.jpg?quality=95&amp;as=32x24,48x36,72x54,108x81,160x120,240x180,360x270,480x360,540x405,640x480,720x540,1080x810,1280x960,1440x1080,1600x1200&amp;from=bu&amp;u=jhj2Q7mlKpT2wMZnim7zHOooRdlhZVa25gP4BiMb0_Y&amp;cs=640x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/>
          <a:stretch/>
        </p:blipFill>
        <p:spPr bwMode="auto">
          <a:xfrm>
            <a:off x="731520" y="739351"/>
            <a:ext cx="4519750" cy="28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58.userapi.com/s/v1/if2/o4_Gl4Cf9_G9om15jD9rXbP0KoXPTofJsQCZCwG__CTM5JjmowF3U0to44yHGZqZNrzkilohZL8abTL7MAf8qQT2.jpg?quality=95&amp;as=32x15,48x22,72x33,108x50,160x74,240x111,360x166,480x222,540x249,640x295,720x332,1080x499,1280x591,1440x665,2560x1182&amp;from=bu&amp;u=HibXp5hPuq3NXYFnr3pnO4EzsWJ78puZi1o9n-Kb1rk&amp;cs=640x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270" y="4317928"/>
            <a:ext cx="3510734" cy="16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53.userapi.com/s/v1/if2/WCqXaNf2cC6r9afxhPJhPG24-rexFiaTm2H0hYj9VxLUMxJbPXKDMWopjEdEsnSvdfual0X-kHUXjj1iBWS0mMdm.jpg?quality=95&amp;as=32x15,48x22,72x33,108x50,160x74,240x111,360x166,480x222,540x249,640x295,720x332,1080x499,1280x591,1440x665,2560x1182&amp;from=bu&amp;cs=2560x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84" y="4830330"/>
            <a:ext cx="4133195" cy="19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n9-42.userapi.com/s/v1/if2/osgSnek3DwEK-3xGKjpNF3E6t2Dx7HRJsFqVHn9Th0T0Yh3oHF75T2ulhpTj1yxeIwAwPlb6Pw3zhJ-CoY3Wx06e.jpg?quality=95&amp;as=32x15,48x22,72x33,108x50,160x74,240x111,360x166,480x222,540x249,640x295,720x332,1080x499,1280x591,1440x665,2560x1182&amp;from=bu&amp;cs=2560x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173" y="359034"/>
            <a:ext cx="5305233" cy="244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54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72.userapi.com/s/v1/if2/1MCSH2WyvpyUoYp4fK7OSWV0PTaOpnZRyMpspE_Ue5ikEReMSbuhFF-gYGFCGmwllasIGYqa1ngrQdxZzOUb0Zpb.jpg?quality=95&amp;as=32x15,48x22,72x33,108x50,160x74,240x111,360x166,480x222,540x249,640x295,720x332,1080x499,1280x591,1440x665,2560x1182&amp;from=bu&amp;cs=256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9" y="1609543"/>
            <a:ext cx="10988937" cy="507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1318" y="117566"/>
            <a:ext cx="11322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День эколога в пришкольном лагере школы №2. В игровой форме познакомили детей с животными и растениями Кузбасса, занесёнными в Красную Книгу, рассказали о пользе раздельного сбора отходов, о важности сохранения экологии.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6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318" y="117566"/>
            <a:ext cx="11322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День экологии в палаточном детском оздоровительном лагере «Березка»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Тарабаринское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поселение). Организовали экспресс- субботник на территории лагеря, провели эко-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плоггинг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села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Тарабарино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провели экологическую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-игру.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un9-60.userapi.com/s/v1/if2/_NrUh124BNNWUL1lLsm2Fvk5LRvqTRgLDouHqIWuXeVQIJ9jmFRdFLawMCv5xWuEP03WirmhRO1SBO6eDPPi1Y1w.jpg?quality=95&amp;as=32x15,48x22,72x33,108x50,160x74,240x111,360x166,480x222,540x249,640x295,720x332,1080x499,1280x591,1440x665,2560x1182&amp;from=bu&amp;cs=2560x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3" r="24250"/>
          <a:stretch/>
        </p:blipFill>
        <p:spPr bwMode="auto">
          <a:xfrm>
            <a:off x="1942011" y="1329291"/>
            <a:ext cx="3309257" cy="24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77.userapi.com/s/v1/if2/IwZ04k1af4HubRbvH6I9NFdFnWouRrw5tF7cP60oas12sDk5Mmwz_L9nKMw-fg1j_zDgCjDZ3wB32Er3kwynpKmR.jpg?quality=95&amp;as=32x15,48x22,72x33,108x50,160x74,240x111,360x166,480x222,540x249,640x295,720x332,1080x499,1280x591,1440x665,2560x1182&amp;from=bu&amp;cs=256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91" y="1329291"/>
            <a:ext cx="5941277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80.userapi.com/s/v1/if2/KH7CvPeJQX5gI68zd1WLW389tfiVgfFdjq6y9z_Y9PwixQMVaAY-XdpznPX618BDJ6DDaWnUaN5y1fWVFqWQhY-h.jpg?quality=95&amp;as=32x15,48x22,72x33,108x50,160x74,240x111,360x166,480x222,540x249,640x295,720x332,1080x499,1280x591,1440x665,2560x1182&amp;from=bu&amp;cs=2560x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7" y="3888897"/>
            <a:ext cx="6044018" cy="279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957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77.userapi.com/s/v1/ig2/Rr6VNCIW18ZCG7G4I8MZ_-j50vZWB9aXx8g2C6B0PrjHgGQTFgjI8nKJ0Pub8DfuB0-1GmF5oepSLSDX2GVjxlKH.jpg?quality=95&amp;as=32x32,48x48,72x72,108x108,160x160,240x240,360x360,480x480,540x540,640x640,720x720,1080x1080,1280x1280,1440x1440,2560x2560&amp;from=bu&amp;cs=2560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87" y="174172"/>
            <a:ext cx="6377876" cy="637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78465" y="2262436"/>
            <a:ext cx="4302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Сдали на переработку 42 кг макулатуры. Продолжаем сбор батареек и пластиковых крышек.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35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3456</TotalTime>
  <Words>254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-apple-system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Елена</dc:creator>
  <cp:lastModifiedBy>Елена Елена</cp:lastModifiedBy>
  <cp:revision>15</cp:revision>
  <dcterms:created xsi:type="dcterms:W3CDTF">2025-05-23T06:53:48Z</dcterms:created>
  <dcterms:modified xsi:type="dcterms:W3CDTF">2025-06-23T11:30:12Z</dcterms:modified>
</cp:coreProperties>
</file>