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6EE9E2-5569-4366-8952-67F39B5EEE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AEB88C1-00B7-4203-A825-A94609B56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745BED5-4458-4461-97EE-888ACC89D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AFA5E-444A-400D-9165-0A04D85E6874}" type="datetimeFigureOut">
              <a:rPr lang="ru-RU" smtClean="0"/>
              <a:t>06.07.2021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A7E92E-C13D-4346-AC0E-E7BC20DDE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60EFCA-E79D-4CD8-A63A-C2AC7C5E4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E0A0-C602-49C5-9637-4F37EE586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075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E39FC7-9739-4D84-B08E-BA3562D62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2FE5436-0A71-4EAB-883B-7BA50F58B3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6B7970-A892-4C17-9C11-7876ACC15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AFA5E-444A-400D-9165-0A04D85E6874}" type="datetimeFigureOut">
              <a:rPr lang="ru-RU" smtClean="0"/>
              <a:t>06.07.2021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1414BD-9B6C-4E05-98CA-9E84BEEAD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603061-EA5F-47AC-BEAC-663F6C897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E0A0-C602-49C5-9637-4F37EE586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6612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732F4C4-D055-4A31-BA90-8E5B0EFCAA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C8A0A7C-3A49-41A8-AD61-AE4CEED71D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C3D2FEE-64CC-41E3-995D-A65E5DEC2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AFA5E-444A-400D-9165-0A04D85E6874}" type="datetimeFigureOut">
              <a:rPr lang="ru-RU" smtClean="0"/>
              <a:t>06.07.2021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B2DAA5-425B-4944-91E5-2C4DE19E0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0B9478D-9E94-452E-B996-69FDC2F31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E0A0-C602-49C5-9637-4F37EE586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0489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F2CC58-1E09-4FE4-9B32-927D86527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5D248C5-2F49-4A01-85FB-0B0B7243D7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0F459F-426F-49A3-ACF9-269A09B9C5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AFA5E-444A-400D-9165-0A04D85E6874}" type="datetimeFigureOut">
              <a:rPr lang="ru-RU" smtClean="0"/>
              <a:t>06.07.2021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BD6EB3-981C-4F0F-92D9-86276B58D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402BEFE-1483-4916-AFA3-6CBE30419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E0A0-C602-49C5-9637-4F37EE586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769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A2E351-D506-4726-8802-DA49B3E54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00AC15F-6ADD-405E-BB68-F0AC8FF178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235D211-1C50-4AEE-AD14-85568BBAA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AFA5E-444A-400D-9165-0A04D85E6874}" type="datetimeFigureOut">
              <a:rPr lang="ru-RU" smtClean="0"/>
              <a:t>06.07.2021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D22727-29D1-47E1-A8BF-033F4D137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9C169E3-F2B7-4BF9-8DC5-EE9642E39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E0A0-C602-49C5-9637-4F37EE586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182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9EEA35-72F7-4966-AC2A-9560787FF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65FE5D-7C08-430F-973C-A50536D9AA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1628AF1-2EE5-4481-862E-21817CA3D7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E674F1-EB4D-4CDC-8E93-BB7F87BD2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AFA5E-444A-400D-9165-0A04D85E6874}" type="datetimeFigureOut">
              <a:rPr lang="ru-RU" smtClean="0"/>
              <a:t>06.07.2021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409C1A7-502E-470C-B1A0-EEE122EF9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CF96B88-DF5B-41B1-8AFF-E55678256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E0A0-C602-49C5-9637-4F37EE586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471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0CD24B-84F3-426C-9C53-E75B99E8A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B0CA3DB-B900-4ADD-9737-75875CE14A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6D7A5AF-7794-4A5C-8E16-D04E2BBA57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883018F-7E6E-4C2E-BA30-AB56E330CC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7289098-E632-4528-9CF1-AC5777BF53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576880B-32DA-4B51-AC5A-F398D3097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AFA5E-444A-400D-9165-0A04D85E6874}" type="datetimeFigureOut">
              <a:rPr lang="ru-RU" smtClean="0"/>
              <a:t>06.07.2021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2308AC2-C853-43AF-8984-DDE4CE1B1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ECADC49-D8FE-40D3-BB2D-2D1FC09F8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E0A0-C602-49C5-9637-4F37EE586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0820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AE69C5-2AF2-4C9D-96FA-F22B10A1F7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5CE0149-2758-4851-83C2-664B3BBAB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AFA5E-444A-400D-9165-0A04D85E6874}" type="datetimeFigureOut">
              <a:rPr lang="ru-RU" smtClean="0"/>
              <a:t>06.07.2021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AE127B1-3DD0-454A-A3E0-20B89C1C0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DE28570-B94D-4FE3-8F18-D13C07A33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E0A0-C602-49C5-9637-4F37EE586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311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DA5870C-4B87-4BA9-9290-ECA23134B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AFA5E-444A-400D-9165-0A04D85E6874}" type="datetimeFigureOut">
              <a:rPr lang="ru-RU" smtClean="0"/>
              <a:t>06.07.2021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B38660A-FFE6-48E8-BC80-45955E0E3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5299052-8D76-4CAE-839E-D2EE71241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E0A0-C602-49C5-9637-4F37EE586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199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81FB3D-40BE-4B60-A479-A4AE9E6DB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460B35C-4418-4736-9517-C9E43D3F79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5B342E6-18EC-40D0-9506-18219BEFF2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0CB71E6-3AA0-4C37-BD37-37561E359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AFA5E-444A-400D-9165-0A04D85E6874}" type="datetimeFigureOut">
              <a:rPr lang="ru-RU" smtClean="0"/>
              <a:t>06.07.2021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405601-AB40-425D-9D11-CF5BE08E7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C683356-E113-4344-A5E2-66DFC4B4B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E0A0-C602-49C5-9637-4F37EE586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566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680123-72E8-41DD-ABAE-343E941B8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50F7E28-81B9-4234-B263-AD6931944D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67F5A9D-4DC0-40EC-BF86-10587F2F40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CC2B974-E518-43C0-A65C-8DA84B03C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AFA5E-444A-400D-9165-0A04D85E6874}" type="datetimeFigureOut">
              <a:rPr lang="ru-RU" smtClean="0"/>
              <a:t>06.07.2021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F8B07DE-16F3-4338-AAE9-301856A2F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64181E2-6D8D-492E-8CBA-022C9C3C8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DE0A0-C602-49C5-9637-4F37EE586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325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9710A8-C71C-44D3-B242-BA223C7A5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D1BDD3-37A5-41C8-BE94-B6C9F5C730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C18FDE-1F9E-4104-A4BE-765343D531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AFA5E-444A-400D-9165-0A04D85E6874}" type="datetimeFigureOut">
              <a:rPr lang="ru-RU" smtClean="0"/>
              <a:t>06.07.2021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B677681-FBB4-4229-80B1-A2B5B8F8A7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3D3A2ED-2AB2-488D-80B8-A19DD54B9E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DE0A0-C602-49C5-9637-4F37EE586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058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78B207-4569-4395-8214-EFA231F521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«Доступный хоккей»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B7C9057-FFE2-4FFF-883C-022E6ED4DD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Проект, направленный на развитие детского дворового хоккея в Углегорском городском округе </a:t>
            </a:r>
          </a:p>
        </p:txBody>
      </p:sp>
    </p:spTree>
    <p:extLst>
      <p:ext uri="{BB962C8B-B14F-4D97-AF65-F5344CB8AC3E}">
        <p14:creationId xmlns:p14="http://schemas.microsoft.com/office/powerpoint/2010/main" val="20212388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Широкоэкранный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«Доступный хоккей»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«Доступный хоккей»</dc:title>
  <dc:creator>ДЮСШ</dc:creator>
  <cp:lastModifiedBy>ДЮСШ</cp:lastModifiedBy>
  <cp:revision>1</cp:revision>
  <dcterms:created xsi:type="dcterms:W3CDTF">2021-07-05T22:53:28Z</dcterms:created>
  <dcterms:modified xsi:type="dcterms:W3CDTF">2021-07-05T22:53:52Z</dcterms:modified>
</cp:coreProperties>
</file>