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hangesInfos/changesInfo1.xml" ContentType="application/vnd.ms-powerpoint.changesinfo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5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576" r:id="rId2"/>
    <p:sldId id="584" r:id="rId3"/>
    <p:sldId id="611" r:id="rId4"/>
    <p:sldId id="610" r:id="rId5"/>
    <p:sldId id="587" r:id="rId6"/>
    <p:sldId id="579" r:id="rId7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2" pos="3817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0A0A0"/>
    <a:srgbClr val="3E4248"/>
    <a:srgbClr val="3D4248"/>
    <a:srgbClr val="3C3F4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6B5F65-53DC-4A59-80D5-5C62853BFD70}" v="125" dt="2020-10-06T18:47:21.9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-642" y="-108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066"/>
    </p:cViewPr>
  </p:sorterViewPr>
  <p:notesViewPr>
    <p:cSldViewPr snapToGrid="0" showGuides="1">
      <p:cViewPr varScale="1">
        <p:scale>
          <a:sx n="89" d="100"/>
          <a:sy n="89" d="100"/>
        </p:scale>
        <p:origin x="2508" y="7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Лидия Бедова" userId="33bee65171c050f7" providerId="LiveId" clId="{BD6B5F65-53DC-4A59-80D5-5C62853BFD70}"/>
    <pc:docChg chg="undo custSel addSld delSld modSld sldOrd">
      <pc:chgData name="Лидия Бедова" userId="33bee65171c050f7" providerId="LiveId" clId="{BD6B5F65-53DC-4A59-80D5-5C62853BFD70}" dt="2020-10-06T18:48:30.864" v="1054" actId="2696"/>
      <pc:docMkLst>
        <pc:docMk/>
      </pc:docMkLst>
      <pc:sldChg chg="delSp modSp mod">
        <pc:chgData name="Лидия Бедова" userId="33bee65171c050f7" providerId="LiveId" clId="{BD6B5F65-53DC-4A59-80D5-5C62853BFD70}" dt="2020-10-06T16:47:47.907" v="12" actId="1076"/>
        <pc:sldMkLst>
          <pc:docMk/>
          <pc:sldMk cId="598910280" sldId="576"/>
        </pc:sldMkLst>
        <pc:spChg chg="mod">
          <ac:chgData name="Лидия Бедова" userId="33bee65171c050f7" providerId="LiveId" clId="{BD6B5F65-53DC-4A59-80D5-5C62853BFD70}" dt="2020-10-06T16:47:41.528" v="11" actId="1076"/>
          <ac:spMkLst>
            <pc:docMk/>
            <pc:sldMk cId="598910280" sldId="576"/>
            <ac:spMk id="7" creationId="{00000000-0000-0000-0000-000000000000}"/>
          </ac:spMkLst>
        </pc:spChg>
        <pc:spChg chg="mod">
          <ac:chgData name="Лидия Бедова" userId="33bee65171c050f7" providerId="LiveId" clId="{BD6B5F65-53DC-4A59-80D5-5C62853BFD70}" dt="2020-10-06T16:47:41.528" v="11" actId="1076"/>
          <ac:spMkLst>
            <pc:docMk/>
            <pc:sldMk cId="598910280" sldId="576"/>
            <ac:spMk id="8" creationId="{00000000-0000-0000-0000-000000000000}"/>
          </ac:spMkLst>
        </pc:spChg>
        <pc:spChg chg="mod">
          <ac:chgData name="Лидия Бедова" userId="33bee65171c050f7" providerId="LiveId" clId="{BD6B5F65-53DC-4A59-80D5-5C62853BFD70}" dt="2020-10-06T16:47:41.528" v="11" actId="1076"/>
          <ac:spMkLst>
            <pc:docMk/>
            <pc:sldMk cId="598910280" sldId="576"/>
            <ac:spMk id="9" creationId="{00000000-0000-0000-0000-000000000000}"/>
          </ac:spMkLst>
        </pc:spChg>
        <pc:spChg chg="mod">
          <ac:chgData name="Лидия Бедова" userId="33bee65171c050f7" providerId="LiveId" clId="{BD6B5F65-53DC-4A59-80D5-5C62853BFD70}" dt="2020-10-06T16:47:41.528" v="11" actId="1076"/>
          <ac:spMkLst>
            <pc:docMk/>
            <pc:sldMk cId="598910280" sldId="576"/>
            <ac:spMk id="10" creationId="{00000000-0000-0000-0000-000000000000}"/>
          </ac:spMkLst>
        </pc:spChg>
        <pc:spChg chg="mod">
          <ac:chgData name="Лидия Бедова" userId="33bee65171c050f7" providerId="LiveId" clId="{BD6B5F65-53DC-4A59-80D5-5C62853BFD70}" dt="2020-10-06T16:47:41.528" v="11" actId="1076"/>
          <ac:spMkLst>
            <pc:docMk/>
            <pc:sldMk cId="598910280" sldId="576"/>
            <ac:spMk id="11" creationId="{00000000-0000-0000-0000-000000000000}"/>
          </ac:spMkLst>
        </pc:spChg>
        <pc:spChg chg="mod">
          <ac:chgData name="Лидия Бедова" userId="33bee65171c050f7" providerId="LiveId" clId="{BD6B5F65-53DC-4A59-80D5-5C62853BFD70}" dt="2020-10-06T16:47:41.528" v="11" actId="1076"/>
          <ac:spMkLst>
            <pc:docMk/>
            <pc:sldMk cId="598910280" sldId="576"/>
            <ac:spMk id="12" creationId="{00000000-0000-0000-0000-000000000000}"/>
          </ac:spMkLst>
        </pc:spChg>
        <pc:spChg chg="mod">
          <ac:chgData name="Лидия Бедова" userId="33bee65171c050f7" providerId="LiveId" clId="{BD6B5F65-53DC-4A59-80D5-5C62853BFD70}" dt="2020-10-06T16:46:38.768" v="4" actId="1076"/>
          <ac:spMkLst>
            <pc:docMk/>
            <pc:sldMk cId="598910280" sldId="576"/>
            <ac:spMk id="14" creationId="{00000000-0000-0000-0000-000000000000}"/>
          </ac:spMkLst>
        </pc:spChg>
        <pc:spChg chg="mod">
          <ac:chgData name="Лидия Бедова" userId="33bee65171c050f7" providerId="LiveId" clId="{BD6B5F65-53DC-4A59-80D5-5C62853BFD70}" dt="2020-10-06T16:46:38.768" v="4" actId="1076"/>
          <ac:spMkLst>
            <pc:docMk/>
            <pc:sldMk cId="598910280" sldId="576"/>
            <ac:spMk id="15" creationId="{00000000-0000-0000-0000-000000000000}"/>
          </ac:spMkLst>
        </pc:spChg>
        <pc:spChg chg="mod">
          <ac:chgData name="Лидия Бедова" userId="33bee65171c050f7" providerId="LiveId" clId="{BD6B5F65-53DC-4A59-80D5-5C62853BFD70}" dt="2020-10-06T16:46:38.768" v="4" actId="1076"/>
          <ac:spMkLst>
            <pc:docMk/>
            <pc:sldMk cId="598910280" sldId="576"/>
            <ac:spMk id="17" creationId="{00000000-0000-0000-0000-000000000000}"/>
          </ac:spMkLst>
        </pc:spChg>
        <pc:spChg chg="mod">
          <ac:chgData name="Лидия Бедова" userId="33bee65171c050f7" providerId="LiveId" clId="{BD6B5F65-53DC-4A59-80D5-5C62853BFD70}" dt="2020-10-06T16:46:38.768" v="4" actId="1076"/>
          <ac:spMkLst>
            <pc:docMk/>
            <pc:sldMk cId="598910280" sldId="576"/>
            <ac:spMk id="18" creationId="{00000000-0000-0000-0000-000000000000}"/>
          </ac:spMkLst>
        </pc:spChg>
        <pc:spChg chg="mod">
          <ac:chgData name="Лидия Бедова" userId="33bee65171c050f7" providerId="LiveId" clId="{BD6B5F65-53DC-4A59-80D5-5C62853BFD70}" dt="2020-10-06T16:46:38.768" v="4" actId="1076"/>
          <ac:spMkLst>
            <pc:docMk/>
            <pc:sldMk cId="598910280" sldId="576"/>
            <ac:spMk id="20" creationId="{00000000-0000-0000-0000-000000000000}"/>
          </ac:spMkLst>
        </pc:spChg>
        <pc:spChg chg="mod">
          <ac:chgData name="Лидия Бедова" userId="33bee65171c050f7" providerId="LiveId" clId="{BD6B5F65-53DC-4A59-80D5-5C62853BFD70}" dt="2020-10-06T16:46:38.768" v="4" actId="1076"/>
          <ac:spMkLst>
            <pc:docMk/>
            <pc:sldMk cId="598910280" sldId="576"/>
            <ac:spMk id="21" creationId="{00000000-0000-0000-0000-000000000000}"/>
          </ac:spMkLst>
        </pc:spChg>
        <pc:grpChg chg="mod">
          <ac:chgData name="Лидия Бедова" userId="33bee65171c050f7" providerId="LiveId" clId="{BD6B5F65-53DC-4A59-80D5-5C62853BFD70}" dt="2020-10-06T16:47:41.528" v="11" actId="1076"/>
          <ac:grpSpMkLst>
            <pc:docMk/>
            <pc:sldMk cId="598910280" sldId="576"/>
            <ac:grpSpMk id="4" creationId="{00000000-0000-0000-0000-000000000000}"/>
          </ac:grpSpMkLst>
        </pc:grpChg>
        <pc:grpChg chg="mod">
          <ac:chgData name="Лидия Бедова" userId="33bee65171c050f7" providerId="LiveId" clId="{BD6B5F65-53DC-4A59-80D5-5C62853BFD70}" dt="2020-10-06T16:47:41.528" v="11" actId="1076"/>
          <ac:grpSpMkLst>
            <pc:docMk/>
            <pc:sldMk cId="598910280" sldId="576"/>
            <ac:grpSpMk id="5" creationId="{00000000-0000-0000-0000-000000000000}"/>
          </ac:grpSpMkLst>
        </pc:grpChg>
        <pc:grpChg chg="mod">
          <ac:chgData name="Лидия Бедова" userId="33bee65171c050f7" providerId="LiveId" clId="{BD6B5F65-53DC-4A59-80D5-5C62853BFD70}" dt="2020-10-06T16:47:41.528" v="11" actId="1076"/>
          <ac:grpSpMkLst>
            <pc:docMk/>
            <pc:sldMk cId="598910280" sldId="576"/>
            <ac:grpSpMk id="6" creationId="{00000000-0000-0000-0000-000000000000}"/>
          </ac:grpSpMkLst>
        </pc:grpChg>
        <pc:grpChg chg="del mod">
          <ac:chgData name="Лидия Бедова" userId="33bee65171c050f7" providerId="LiveId" clId="{BD6B5F65-53DC-4A59-80D5-5C62853BFD70}" dt="2020-10-06T16:46:40.805" v="5" actId="478"/>
          <ac:grpSpMkLst>
            <pc:docMk/>
            <pc:sldMk cId="598910280" sldId="576"/>
            <ac:grpSpMk id="13" creationId="{00000000-0000-0000-0000-000000000000}"/>
          </ac:grpSpMkLst>
        </pc:grpChg>
        <pc:grpChg chg="del mod">
          <ac:chgData name="Лидия Бедова" userId="33bee65171c050f7" providerId="LiveId" clId="{BD6B5F65-53DC-4A59-80D5-5C62853BFD70}" dt="2020-10-06T16:46:40.805" v="5" actId="478"/>
          <ac:grpSpMkLst>
            <pc:docMk/>
            <pc:sldMk cId="598910280" sldId="576"/>
            <ac:grpSpMk id="16" creationId="{00000000-0000-0000-0000-000000000000}"/>
          </ac:grpSpMkLst>
        </pc:grpChg>
        <pc:grpChg chg="del mod">
          <ac:chgData name="Лидия Бедова" userId="33bee65171c050f7" providerId="LiveId" clId="{BD6B5F65-53DC-4A59-80D5-5C62853BFD70}" dt="2020-10-06T16:46:40.805" v="5" actId="478"/>
          <ac:grpSpMkLst>
            <pc:docMk/>
            <pc:sldMk cId="598910280" sldId="576"/>
            <ac:grpSpMk id="19" creationId="{00000000-0000-0000-0000-000000000000}"/>
          </ac:grpSpMkLst>
        </pc:grpChg>
        <pc:picChg chg="del">
          <ac:chgData name="Лидия Бедова" userId="33bee65171c050f7" providerId="LiveId" clId="{BD6B5F65-53DC-4A59-80D5-5C62853BFD70}" dt="2020-10-06T16:46:07.731" v="0" actId="478"/>
          <ac:picMkLst>
            <pc:docMk/>
            <pc:sldMk cId="598910280" sldId="576"/>
            <ac:picMk id="2" creationId="{00000000-0000-0000-0000-000000000000}"/>
          </ac:picMkLst>
        </pc:picChg>
        <pc:picChg chg="mod">
          <ac:chgData name="Лидия Бедова" userId="33bee65171c050f7" providerId="LiveId" clId="{BD6B5F65-53DC-4A59-80D5-5C62853BFD70}" dt="2020-10-06T16:47:47.907" v="12" actId="1076"/>
          <ac:picMkLst>
            <pc:docMk/>
            <pc:sldMk cId="598910280" sldId="576"/>
            <ac:picMk id="3" creationId="{00000000-0000-0000-0000-000000000000}"/>
          </ac:picMkLst>
        </pc:picChg>
      </pc:sldChg>
      <pc:sldChg chg="del ord">
        <pc:chgData name="Лидия Бедова" userId="33bee65171c050f7" providerId="LiveId" clId="{BD6B5F65-53DC-4A59-80D5-5C62853BFD70}" dt="2020-10-06T18:48:30.864" v="1054" actId="2696"/>
        <pc:sldMkLst>
          <pc:docMk/>
          <pc:sldMk cId="4269520590" sldId="577"/>
        </pc:sldMkLst>
      </pc:sldChg>
      <pc:sldChg chg="addSp delSp modSp mod">
        <pc:chgData name="Лидия Бедова" userId="33bee65171c050f7" providerId="LiveId" clId="{BD6B5F65-53DC-4A59-80D5-5C62853BFD70}" dt="2020-10-06T18:28:44.170" v="742" actId="1076"/>
        <pc:sldMkLst>
          <pc:docMk/>
          <pc:sldMk cId="2582583391" sldId="579"/>
        </pc:sldMkLst>
        <pc:grpChg chg="del">
          <ac:chgData name="Лидия Бедова" userId="33bee65171c050f7" providerId="LiveId" clId="{BD6B5F65-53DC-4A59-80D5-5C62853BFD70}" dt="2020-10-06T18:28:34.178" v="738" actId="165"/>
          <ac:grpSpMkLst>
            <pc:docMk/>
            <pc:sldMk cId="2582583391" sldId="579"/>
            <ac:grpSpMk id="36" creationId="{00000000-0000-0000-0000-000000000000}"/>
          </ac:grpSpMkLst>
        </pc:grpChg>
        <pc:picChg chg="add del mod topLvl">
          <ac:chgData name="Лидия Бедова" userId="33bee65171c050f7" providerId="LiveId" clId="{BD6B5F65-53DC-4A59-80D5-5C62853BFD70}" dt="2020-10-06T18:28:44.170" v="742" actId="1076"/>
          <ac:picMkLst>
            <pc:docMk/>
            <pc:sldMk cId="2582583391" sldId="579"/>
            <ac:picMk id="37" creationId="{00000000-0000-0000-0000-000000000000}"/>
          </ac:picMkLst>
        </pc:picChg>
        <pc:picChg chg="add del mod topLvl">
          <ac:chgData name="Лидия Бедова" userId="33bee65171c050f7" providerId="LiveId" clId="{BD6B5F65-53DC-4A59-80D5-5C62853BFD70}" dt="2020-10-06T18:28:39.685" v="741" actId="478"/>
          <ac:picMkLst>
            <pc:docMk/>
            <pc:sldMk cId="2582583391" sldId="579"/>
            <ac:picMk id="38" creationId="{00000000-0000-0000-0000-000000000000}"/>
          </ac:picMkLst>
        </pc:picChg>
      </pc:sldChg>
      <pc:sldChg chg="del">
        <pc:chgData name="Лидия Бедова" userId="33bee65171c050f7" providerId="LiveId" clId="{BD6B5F65-53DC-4A59-80D5-5C62853BFD70}" dt="2020-10-06T18:09:27.166" v="178" actId="2696"/>
        <pc:sldMkLst>
          <pc:docMk/>
          <pc:sldMk cId="3548277919" sldId="580"/>
        </pc:sldMkLst>
      </pc:sldChg>
      <pc:sldChg chg="addSp delSp modSp mod">
        <pc:chgData name="Лидия Бедова" userId="33bee65171c050f7" providerId="LiveId" clId="{BD6B5F65-53DC-4A59-80D5-5C62853BFD70}" dt="2020-10-06T18:05:10.930" v="129" actId="113"/>
        <pc:sldMkLst>
          <pc:docMk/>
          <pc:sldMk cId="2520438351" sldId="581"/>
        </pc:sldMkLst>
        <pc:spChg chg="del">
          <ac:chgData name="Лидия Бедова" userId="33bee65171c050f7" providerId="LiveId" clId="{BD6B5F65-53DC-4A59-80D5-5C62853BFD70}" dt="2020-10-06T17:12:55.954" v="45" actId="478"/>
          <ac:spMkLst>
            <pc:docMk/>
            <pc:sldMk cId="2520438351" sldId="581"/>
            <ac:spMk id="2" creationId="{00000000-0000-0000-0000-000000000000}"/>
          </ac:spMkLst>
        </pc:spChg>
        <pc:spChg chg="add mod">
          <ac:chgData name="Лидия Бедова" userId="33bee65171c050f7" providerId="LiveId" clId="{BD6B5F65-53DC-4A59-80D5-5C62853BFD70}" dt="2020-10-06T18:05:10.930" v="129" actId="113"/>
          <ac:spMkLst>
            <pc:docMk/>
            <pc:sldMk cId="2520438351" sldId="581"/>
            <ac:spMk id="4" creationId="{9C7E79D2-6F71-4DDC-ABB8-8C27AC20D167}"/>
          </ac:spMkLst>
        </pc:spChg>
        <pc:spChg chg="mod">
          <ac:chgData name="Лидия Бедова" userId="33bee65171c050f7" providerId="LiveId" clId="{BD6B5F65-53DC-4A59-80D5-5C62853BFD70}" dt="2020-10-06T17:12:20.192" v="43" actId="14100"/>
          <ac:spMkLst>
            <pc:docMk/>
            <pc:sldMk cId="2520438351" sldId="581"/>
            <ac:spMk id="12" creationId="{00000000-0000-0000-0000-000000000000}"/>
          </ac:spMkLst>
        </pc:spChg>
        <pc:spChg chg="mod">
          <ac:chgData name="Лидия Бедова" userId="33bee65171c050f7" providerId="LiveId" clId="{BD6B5F65-53DC-4A59-80D5-5C62853BFD70}" dt="2020-10-06T17:56:04.293" v="103" actId="20577"/>
          <ac:spMkLst>
            <pc:docMk/>
            <pc:sldMk cId="2520438351" sldId="581"/>
            <ac:spMk id="22" creationId="{00000000-0000-0000-0000-000000000000}"/>
          </ac:spMkLst>
        </pc:spChg>
        <pc:grpChg chg="del">
          <ac:chgData name="Лидия Бедова" userId="33bee65171c050f7" providerId="LiveId" clId="{BD6B5F65-53DC-4A59-80D5-5C62853BFD70}" dt="2020-10-06T17:13:03.630" v="46" actId="165"/>
          <ac:grpSpMkLst>
            <pc:docMk/>
            <pc:sldMk cId="2520438351" sldId="581"/>
            <ac:grpSpMk id="9" creationId="{00000000-0000-0000-0000-000000000000}"/>
          </ac:grpSpMkLst>
        </pc:grpChg>
        <pc:graphicFrameChg chg="add mod modGraphic">
          <ac:chgData name="Лидия Бедова" userId="33bee65171c050f7" providerId="LiveId" clId="{BD6B5F65-53DC-4A59-80D5-5C62853BFD70}" dt="2020-10-06T18:02:56.899" v="106"/>
          <ac:graphicFrameMkLst>
            <pc:docMk/>
            <pc:sldMk cId="2520438351" sldId="581"/>
            <ac:graphicFrameMk id="3" creationId="{DB247FFC-F25E-4D22-9BAE-8FBB4107DC45}"/>
          </ac:graphicFrameMkLst>
        </pc:graphicFrameChg>
        <pc:graphicFrameChg chg="del">
          <ac:chgData name="Лидия Бедова" userId="33bee65171c050f7" providerId="LiveId" clId="{BD6B5F65-53DC-4A59-80D5-5C62853BFD70}" dt="2020-10-06T17:12:52.222" v="44" actId="478"/>
          <ac:graphicFrameMkLst>
            <pc:docMk/>
            <pc:sldMk cId="2520438351" sldId="581"/>
            <ac:graphicFrameMk id="7" creationId="{00000000-0000-0000-0000-000000000000}"/>
          </ac:graphicFrameMkLst>
        </pc:graphicFrameChg>
        <pc:graphicFrameChg chg="mod">
          <ac:chgData name="Лидия Бедова" userId="33bee65171c050f7" providerId="LiveId" clId="{BD6B5F65-53DC-4A59-80D5-5C62853BFD70}" dt="2020-10-06T17:10:20.996" v="32" actId="1076"/>
          <ac:graphicFrameMkLst>
            <pc:docMk/>
            <pc:sldMk cId="2520438351" sldId="581"/>
            <ac:graphicFrameMk id="8" creationId="{00000000-0000-0000-0000-000000000000}"/>
          </ac:graphicFrameMkLst>
        </pc:graphicFrameChg>
        <pc:picChg chg="mod topLvl">
          <ac:chgData name="Лидия Бедова" userId="33bee65171c050f7" providerId="LiveId" clId="{BD6B5F65-53DC-4A59-80D5-5C62853BFD70}" dt="2020-10-06T17:13:03.630" v="46" actId="165"/>
          <ac:picMkLst>
            <pc:docMk/>
            <pc:sldMk cId="2520438351" sldId="581"/>
            <ac:picMk id="10" creationId="{00000000-0000-0000-0000-000000000000}"/>
          </ac:picMkLst>
        </pc:picChg>
        <pc:picChg chg="del mod topLvl">
          <ac:chgData name="Лидия Бедова" userId="33bee65171c050f7" providerId="LiveId" clId="{BD6B5F65-53DC-4A59-80D5-5C62853BFD70}" dt="2020-10-06T17:13:07.478" v="47" actId="478"/>
          <ac:picMkLst>
            <pc:docMk/>
            <pc:sldMk cId="2520438351" sldId="581"/>
            <ac:picMk id="11" creationId="{00000000-0000-0000-0000-000000000000}"/>
          </ac:picMkLst>
        </pc:picChg>
      </pc:sldChg>
      <pc:sldChg chg="del">
        <pc:chgData name="Лидия Бедова" userId="33bee65171c050f7" providerId="LiveId" clId="{BD6B5F65-53DC-4A59-80D5-5C62853BFD70}" dt="2020-10-06T18:28:26.500" v="737" actId="2696"/>
        <pc:sldMkLst>
          <pc:docMk/>
          <pc:sldMk cId="2605109735" sldId="582"/>
        </pc:sldMkLst>
      </pc:sldChg>
      <pc:sldChg chg="del">
        <pc:chgData name="Лидия Бедова" userId="33bee65171c050f7" providerId="LiveId" clId="{BD6B5F65-53DC-4A59-80D5-5C62853BFD70}" dt="2020-10-06T18:28:26.500" v="737" actId="2696"/>
        <pc:sldMkLst>
          <pc:docMk/>
          <pc:sldMk cId="3469365979" sldId="583"/>
        </pc:sldMkLst>
      </pc:sldChg>
      <pc:sldChg chg="addSp delSp modSp add mod ord addAnim delAnim modAnim">
        <pc:chgData name="Лидия Бедова" userId="33bee65171c050f7" providerId="LiveId" clId="{BD6B5F65-53DC-4A59-80D5-5C62853BFD70}" dt="2020-10-06T18:27:44.655" v="733"/>
        <pc:sldMkLst>
          <pc:docMk/>
          <pc:sldMk cId="4256933397" sldId="584"/>
        </pc:sldMkLst>
        <pc:spChg chg="add del mod">
          <ac:chgData name="Лидия Бедова" userId="33bee65171c050f7" providerId="LiveId" clId="{BD6B5F65-53DC-4A59-80D5-5C62853BFD70}" dt="2020-10-06T18:10:04.697" v="182" actId="478"/>
          <ac:spMkLst>
            <pc:docMk/>
            <pc:sldMk cId="4256933397" sldId="584"/>
            <ac:spMk id="2" creationId="{901592A7-2975-45EC-9127-A40AD3A37BC5}"/>
          </ac:spMkLst>
        </pc:spChg>
        <pc:spChg chg="del">
          <ac:chgData name="Лидия Бедова" userId="33bee65171c050f7" providerId="LiveId" clId="{BD6B5F65-53DC-4A59-80D5-5C62853BFD70}" dt="2020-10-06T18:05:50.540" v="158" actId="478"/>
          <ac:spMkLst>
            <pc:docMk/>
            <pc:sldMk cId="4256933397" sldId="584"/>
            <ac:spMk id="4" creationId="{9C7E79D2-6F71-4DDC-ABB8-8C27AC20D167}"/>
          </ac:spMkLst>
        </pc:spChg>
        <pc:spChg chg="add del mod">
          <ac:chgData name="Лидия Бедова" userId="33bee65171c050f7" providerId="LiveId" clId="{BD6B5F65-53DC-4A59-80D5-5C62853BFD70}" dt="2020-10-06T18:10:02.617" v="181" actId="478"/>
          <ac:spMkLst>
            <pc:docMk/>
            <pc:sldMk cId="4256933397" sldId="584"/>
            <ac:spMk id="5" creationId="{10217D77-3BE2-48B8-8D36-AF2E49C78203}"/>
          </ac:spMkLst>
        </pc:spChg>
        <pc:spChg chg="add del mod">
          <ac:chgData name="Лидия Бедова" userId="33bee65171c050f7" providerId="LiveId" clId="{BD6B5F65-53DC-4A59-80D5-5C62853BFD70}" dt="2020-10-06T18:10:04.697" v="182" actId="478"/>
          <ac:spMkLst>
            <pc:docMk/>
            <pc:sldMk cId="4256933397" sldId="584"/>
            <ac:spMk id="6" creationId="{A70CFD52-9624-4B9C-A554-E00AE40C0450}"/>
          </ac:spMkLst>
        </pc:spChg>
        <pc:spChg chg="add del mod">
          <ac:chgData name="Лидия Бедова" userId="33bee65171c050f7" providerId="LiveId" clId="{BD6B5F65-53DC-4A59-80D5-5C62853BFD70}" dt="2020-10-06T18:10:04.697" v="182" actId="478"/>
          <ac:spMkLst>
            <pc:docMk/>
            <pc:sldMk cId="4256933397" sldId="584"/>
            <ac:spMk id="7" creationId="{EC01D0A9-C278-4620-8186-74F25684DFFA}"/>
          </ac:spMkLst>
        </pc:spChg>
        <pc:spChg chg="add del mod">
          <ac:chgData name="Лидия Бедова" userId="33bee65171c050f7" providerId="LiveId" clId="{BD6B5F65-53DC-4A59-80D5-5C62853BFD70}" dt="2020-10-06T18:10:06.106" v="183" actId="478"/>
          <ac:spMkLst>
            <pc:docMk/>
            <pc:sldMk cId="4256933397" sldId="584"/>
            <ac:spMk id="9" creationId="{D9909EE2-ABB3-4D36-BCD5-96911D00E899}"/>
          </ac:spMkLst>
        </pc:spChg>
        <pc:spChg chg="add del mod">
          <ac:chgData name="Лидия Бедова" userId="33bee65171c050f7" providerId="LiveId" clId="{BD6B5F65-53DC-4A59-80D5-5C62853BFD70}" dt="2020-10-06T18:10:04.697" v="182" actId="478"/>
          <ac:spMkLst>
            <pc:docMk/>
            <pc:sldMk cId="4256933397" sldId="584"/>
            <ac:spMk id="11" creationId="{D1A627F5-5580-4616-89B5-6D08C726B529}"/>
          </ac:spMkLst>
        </pc:spChg>
        <pc:spChg chg="del mod">
          <ac:chgData name="Лидия Бедова" userId="33bee65171c050f7" providerId="LiveId" clId="{BD6B5F65-53DC-4A59-80D5-5C62853BFD70}" dt="2020-10-06T18:20:46.185" v="604" actId="478"/>
          <ac:spMkLst>
            <pc:docMk/>
            <pc:sldMk cId="4256933397" sldId="584"/>
            <ac:spMk id="12" creationId="{00000000-0000-0000-0000-000000000000}"/>
          </ac:spMkLst>
        </pc:spChg>
        <pc:spChg chg="mod">
          <ac:chgData name="Лидия Бедова" userId="33bee65171c050f7" providerId="LiveId" clId="{BD6B5F65-53DC-4A59-80D5-5C62853BFD70}" dt="2020-10-06T18:10:28.372" v="188" actId="255"/>
          <ac:spMkLst>
            <pc:docMk/>
            <pc:sldMk cId="4256933397" sldId="584"/>
            <ac:spMk id="22" creationId="{00000000-0000-0000-0000-000000000000}"/>
          </ac:spMkLst>
        </pc:spChg>
        <pc:spChg chg="add del mod">
          <ac:chgData name="Лидия Бедова" userId="33bee65171c050f7" providerId="LiveId" clId="{BD6B5F65-53DC-4A59-80D5-5C62853BFD70}" dt="2020-10-06T18:10:06.106" v="183" actId="478"/>
          <ac:spMkLst>
            <pc:docMk/>
            <pc:sldMk cId="4256933397" sldId="584"/>
            <ac:spMk id="30" creationId="{B35E0850-8F08-46BC-8F0A-FDB493287817}"/>
          </ac:spMkLst>
        </pc:spChg>
        <pc:spChg chg="add del mod">
          <ac:chgData name="Лидия Бедова" userId="33bee65171c050f7" providerId="LiveId" clId="{BD6B5F65-53DC-4A59-80D5-5C62853BFD70}" dt="2020-10-06T18:10:04.697" v="182" actId="478"/>
          <ac:spMkLst>
            <pc:docMk/>
            <pc:sldMk cId="4256933397" sldId="584"/>
            <ac:spMk id="32" creationId="{14915550-EABA-4AF3-B5FC-FA2442F76DBB}"/>
          </ac:spMkLst>
        </pc:spChg>
        <pc:spChg chg="add del mod">
          <ac:chgData name="Лидия Бедова" userId="33bee65171c050f7" providerId="LiveId" clId="{BD6B5F65-53DC-4A59-80D5-5C62853BFD70}" dt="2020-10-06T18:10:04.697" v="182" actId="478"/>
          <ac:spMkLst>
            <pc:docMk/>
            <pc:sldMk cId="4256933397" sldId="584"/>
            <ac:spMk id="34" creationId="{51688197-50C5-4994-9F70-D9A80951D88B}"/>
          </ac:spMkLst>
        </pc:spChg>
        <pc:spChg chg="mod">
          <ac:chgData name="Лидия Бедова" userId="33bee65171c050f7" providerId="LiveId" clId="{BD6B5F65-53DC-4A59-80D5-5C62853BFD70}" dt="2020-10-06T18:08:39.807" v="174" actId="14100"/>
          <ac:spMkLst>
            <pc:docMk/>
            <pc:sldMk cId="4256933397" sldId="584"/>
            <ac:spMk id="38" creationId="{2633C621-6A6F-43B6-9EE3-F6FC8BE2F498}"/>
          </ac:spMkLst>
        </pc:spChg>
        <pc:spChg chg="mod">
          <ac:chgData name="Лидия Бедова" userId="33bee65171c050f7" providerId="LiveId" clId="{BD6B5F65-53DC-4A59-80D5-5C62853BFD70}" dt="2020-10-06T18:08:39.807" v="174" actId="14100"/>
          <ac:spMkLst>
            <pc:docMk/>
            <pc:sldMk cId="4256933397" sldId="584"/>
            <ac:spMk id="39" creationId="{D4C4C74C-8A70-4723-95BD-68FB94BF38A7}"/>
          </ac:spMkLst>
        </pc:spChg>
        <pc:spChg chg="mod">
          <ac:chgData name="Лидия Бедова" userId="33bee65171c050f7" providerId="LiveId" clId="{BD6B5F65-53DC-4A59-80D5-5C62853BFD70}" dt="2020-10-06T18:08:39.807" v="174" actId="14100"/>
          <ac:spMkLst>
            <pc:docMk/>
            <pc:sldMk cId="4256933397" sldId="584"/>
            <ac:spMk id="40" creationId="{6F56F5F2-98FE-4B97-9728-E6BAF7938313}"/>
          </ac:spMkLst>
        </pc:spChg>
        <pc:spChg chg="mod">
          <ac:chgData name="Лидия Бедова" userId="33bee65171c050f7" providerId="LiveId" clId="{BD6B5F65-53DC-4A59-80D5-5C62853BFD70}" dt="2020-10-06T18:08:39.807" v="174" actId="14100"/>
          <ac:spMkLst>
            <pc:docMk/>
            <pc:sldMk cId="4256933397" sldId="584"/>
            <ac:spMk id="41" creationId="{147C3A9B-408C-4FA5-888C-D147C4C473C9}"/>
          </ac:spMkLst>
        </pc:spChg>
        <pc:spChg chg="mod">
          <ac:chgData name="Лидия Бедова" userId="33bee65171c050f7" providerId="LiveId" clId="{BD6B5F65-53DC-4A59-80D5-5C62853BFD70}" dt="2020-10-06T18:08:39.807" v="174" actId="14100"/>
          <ac:spMkLst>
            <pc:docMk/>
            <pc:sldMk cId="4256933397" sldId="584"/>
            <ac:spMk id="42" creationId="{7D114790-BAE5-4C25-A8F4-A95A95615947}"/>
          </ac:spMkLst>
        </pc:spChg>
        <pc:spChg chg="mod">
          <ac:chgData name="Лидия Бедова" userId="33bee65171c050f7" providerId="LiveId" clId="{BD6B5F65-53DC-4A59-80D5-5C62853BFD70}" dt="2020-10-06T18:08:39.807" v="174" actId="14100"/>
          <ac:spMkLst>
            <pc:docMk/>
            <pc:sldMk cId="4256933397" sldId="584"/>
            <ac:spMk id="43" creationId="{4F6A17B6-ACCD-43F5-B2A8-700F20FA4B9B}"/>
          </ac:spMkLst>
        </pc:spChg>
        <pc:spChg chg="add del mod">
          <ac:chgData name="Лидия Бедова" userId="33bee65171c050f7" providerId="LiveId" clId="{BD6B5F65-53DC-4A59-80D5-5C62853BFD70}" dt="2020-10-06T18:15:33.638" v="279" actId="478"/>
          <ac:spMkLst>
            <pc:docMk/>
            <pc:sldMk cId="4256933397" sldId="584"/>
            <ac:spMk id="44" creationId="{DB2B83E4-94D5-4BB6-AEED-A03472D04DE2}"/>
          </ac:spMkLst>
        </pc:spChg>
        <pc:spChg chg="mod">
          <ac:chgData name="Лидия Бедова" userId="33bee65171c050f7" providerId="LiveId" clId="{BD6B5F65-53DC-4A59-80D5-5C62853BFD70}" dt="2020-10-06T18:13:57.808" v="269" actId="1076"/>
          <ac:spMkLst>
            <pc:docMk/>
            <pc:sldMk cId="4256933397" sldId="584"/>
            <ac:spMk id="48" creationId="{565C789F-FADF-4CDF-AFBC-3F1517CE427E}"/>
          </ac:spMkLst>
        </pc:spChg>
        <pc:spChg chg="mod">
          <ac:chgData name="Лидия Бедова" userId="33bee65171c050f7" providerId="LiveId" clId="{BD6B5F65-53DC-4A59-80D5-5C62853BFD70}" dt="2020-10-06T18:13:57.808" v="269" actId="1076"/>
          <ac:spMkLst>
            <pc:docMk/>
            <pc:sldMk cId="4256933397" sldId="584"/>
            <ac:spMk id="49" creationId="{FA6E59CE-282C-4926-AFEA-9CBDA8264F2A}"/>
          </ac:spMkLst>
        </pc:spChg>
        <pc:spChg chg="mod">
          <ac:chgData name="Лидия Бедова" userId="33bee65171c050f7" providerId="LiveId" clId="{BD6B5F65-53DC-4A59-80D5-5C62853BFD70}" dt="2020-10-06T18:13:57.808" v="269" actId="1076"/>
          <ac:spMkLst>
            <pc:docMk/>
            <pc:sldMk cId="4256933397" sldId="584"/>
            <ac:spMk id="50" creationId="{F7CFCA6E-5CC0-40A7-917D-61B1A23B0C88}"/>
          </ac:spMkLst>
        </pc:spChg>
        <pc:spChg chg="mod">
          <ac:chgData name="Лидия Бедова" userId="33bee65171c050f7" providerId="LiveId" clId="{BD6B5F65-53DC-4A59-80D5-5C62853BFD70}" dt="2020-10-06T18:13:57.808" v="269" actId="1076"/>
          <ac:spMkLst>
            <pc:docMk/>
            <pc:sldMk cId="4256933397" sldId="584"/>
            <ac:spMk id="51" creationId="{ABF7DB00-2E04-4082-8C69-5817332D7D32}"/>
          </ac:spMkLst>
        </pc:spChg>
        <pc:spChg chg="mod">
          <ac:chgData name="Лидия Бедова" userId="33bee65171c050f7" providerId="LiveId" clId="{BD6B5F65-53DC-4A59-80D5-5C62853BFD70}" dt="2020-10-06T18:13:57.808" v="269" actId="1076"/>
          <ac:spMkLst>
            <pc:docMk/>
            <pc:sldMk cId="4256933397" sldId="584"/>
            <ac:spMk id="52" creationId="{0B027CDD-4DDC-4A62-9C33-B69FFEB94527}"/>
          </ac:spMkLst>
        </pc:spChg>
        <pc:spChg chg="mod">
          <ac:chgData name="Лидия Бедова" userId="33bee65171c050f7" providerId="LiveId" clId="{BD6B5F65-53DC-4A59-80D5-5C62853BFD70}" dt="2020-10-06T18:13:57.808" v="269" actId="1076"/>
          <ac:spMkLst>
            <pc:docMk/>
            <pc:sldMk cId="4256933397" sldId="584"/>
            <ac:spMk id="53" creationId="{EB27EDBA-AEB5-42EC-8353-14530AFEB3B6}"/>
          </ac:spMkLst>
        </pc:spChg>
        <pc:spChg chg="add del mod">
          <ac:chgData name="Лидия Бедова" userId="33bee65171c050f7" providerId="LiveId" clId="{BD6B5F65-53DC-4A59-80D5-5C62853BFD70}" dt="2020-10-06T18:19:20.599" v="584" actId="478"/>
          <ac:spMkLst>
            <pc:docMk/>
            <pc:sldMk cId="4256933397" sldId="584"/>
            <ac:spMk id="54" creationId="{6210637E-F262-4EE0-AEA0-1F31E95E7D84}"/>
          </ac:spMkLst>
        </pc:spChg>
        <pc:spChg chg="add mod">
          <ac:chgData name="Лидия Бедова" userId="33bee65171c050f7" providerId="LiveId" clId="{BD6B5F65-53DC-4A59-80D5-5C62853BFD70}" dt="2020-10-06T18:22:25.771" v="616" actId="1076"/>
          <ac:spMkLst>
            <pc:docMk/>
            <pc:sldMk cId="4256933397" sldId="584"/>
            <ac:spMk id="55" creationId="{02094BA6-7739-4536-BCA5-C03E8DE2079A}"/>
          </ac:spMkLst>
        </pc:spChg>
        <pc:spChg chg="add mod">
          <ac:chgData name="Лидия Бедова" userId="33bee65171c050f7" providerId="LiveId" clId="{BD6B5F65-53DC-4A59-80D5-5C62853BFD70}" dt="2020-10-06T18:22:59.736" v="625" actId="1037"/>
          <ac:spMkLst>
            <pc:docMk/>
            <pc:sldMk cId="4256933397" sldId="584"/>
            <ac:spMk id="56" creationId="{FA96FE1E-B145-466F-BE5F-5AB739A8C9EB}"/>
          </ac:spMkLst>
        </pc:spChg>
        <pc:spChg chg="add mod">
          <ac:chgData name="Лидия Бедова" userId="33bee65171c050f7" providerId="LiveId" clId="{BD6B5F65-53DC-4A59-80D5-5C62853BFD70}" dt="2020-10-06T18:23:13.520" v="671" actId="1036"/>
          <ac:spMkLst>
            <pc:docMk/>
            <pc:sldMk cId="4256933397" sldId="584"/>
            <ac:spMk id="57" creationId="{E0BA83A9-54D1-4C6C-B6C6-1A93CECA6657}"/>
          </ac:spMkLst>
        </pc:spChg>
        <pc:spChg chg="add mod">
          <ac:chgData name="Лидия Бедова" userId="33bee65171c050f7" providerId="LiveId" clId="{BD6B5F65-53DC-4A59-80D5-5C62853BFD70}" dt="2020-10-06T18:22:54.894" v="622" actId="1036"/>
          <ac:spMkLst>
            <pc:docMk/>
            <pc:sldMk cId="4256933397" sldId="584"/>
            <ac:spMk id="58" creationId="{978D2DB7-6E5D-417F-A94E-4B3C078BFB49}"/>
          </ac:spMkLst>
        </pc:spChg>
        <pc:spChg chg="add mod">
          <ac:chgData name="Лидия Бедова" userId="33bee65171c050f7" providerId="LiveId" clId="{BD6B5F65-53DC-4A59-80D5-5C62853BFD70}" dt="2020-10-06T18:23:51.919" v="675" actId="255"/>
          <ac:spMkLst>
            <pc:docMk/>
            <pc:sldMk cId="4256933397" sldId="584"/>
            <ac:spMk id="59" creationId="{ADDA726E-DFCB-45FE-B3AE-E54F35BBE105}"/>
          </ac:spMkLst>
        </pc:spChg>
        <pc:spChg chg="add mod">
          <ac:chgData name="Лидия Бедова" userId="33bee65171c050f7" providerId="LiveId" clId="{BD6B5F65-53DC-4A59-80D5-5C62853BFD70}" dt="2020-10-06T18:23:51.919" v="675" actId="255"/>
          <ac:spMkLst>
            <pc:docMk/>
            <pc:sldMk cId="4256933397" sldId="584"/>
            <ac:spMk id="60" creationId="{2B9AE398-3D2B-4A15-91C8-D9FE14763095}"/>
          </ac:spMkLst>
        </pc:spChg>
        <pc:spChg chg="add mod">
          <ac:chgData name="Лидия Бедова" userId="33bee65171c050f7" providerId="LiveId" clId="{BD6B5F65-53DC-4A59-80D5-5C62853BFD70}" dt="2020-10-06T18:23:51.919" v="675" actId="255"/>
          <ac:spMkLst>
            <pc:docMk/>
            <pc:sldMk cId="4256933397" sldId="584"/>
            <ac:spMk id="61" creationId="{97FA1C97-2357-4BCA-A45A-70359C9C1C56}"/>
          </ac:spMkLst>
        </pc:spChg>
        <pc:spChg chg="add mod">
          <ac:chgData name="Лидия Бедова" userId="33bee65171c050f7" providerId="LiveId" clId="{BD6B5F65-53DC-4A59-80D5-5C62853BFD70}" dt="2020-10-06T18:23:51.919" v="675" actId="255"/>
          <ac:spMkLst>
            <pc:docMk/>
            <pc:sldMk cId="4256933397" sldId="584"/>
            <ac:spMk id="62" creationId="{81C5FE25-1371-4FFB-9946-A933E516CF07}"/>
          </ac:spMkLst>
        </pc:spChg>
        <pc:spChg chg="add mod">
          <ac:chgData name="Лидия Бедова" userId="33bee65171c050f7" providerId="LiveId" clId="{BD6B5F65-53DC-4A59-80D5-5C62853BFD70}" dt="2020-10-06T18:25:25.965" v="692" actId="1076"/>
          <ac:spMkLst>
            <pc:docMk/>
            <pc:sldMk cId="4256933397" sldId="584"/>
            <ac:spMk id="67" creationId="{8387BC6C-86A7-466E-B6B7-93C1AEC0B4A9}"/>
          </ac:spMkLst>
        </pc:spChg>
        <pc:spChg chg="add mod">
          <ac:chgData name="Лидия Бедова" userId="33bee65171c050f7" providerId="LiveId" clId="{BD6B5F65-53DC-4A59-80D5-5C62853BFD70}" dt="2020-10-06T18:25:18.685" v="690" actId="1076"/>
          <ac:spMkLst>
            <pc:docMk/>
            <pc:sldMk cId="4256933397" sldId="584"/>
            <ac:spMk id="68" creationId="{12C5571C-FE76-42AD-977F-49234BD41ABC}"/>
          </ac:spMkLst>
        </pc:spChg>
        <pc:spChg chg="add mod">
          <ac:chgData name="Лидия Бедова" userId="33bee65171c050f7" providerId="LiveId" clId="{BD6B5F65-53DC-4A59-80D5-5C62853BFD70}" dt="2020-10-06T18:25:51.335" v="697" actId="1076"/>
          <ac:spMkLst>
            <pc:docMk/>
            <pc:sldMk cId="4256933397" sldId="584"/>
            <ac:spMk id="70" creationId="{703B24C9-7666-4998-AFAE-E7720D6410D7}"/>
          </ac:spMkLst>
        </pc:spChg>
        <pc:spChg chg="add del mod">
          <ac:chgData name="Лидия Бедова" userId="33bee65171c050f7" providerId="LiveId" clId="{BD6B5F65-53DC-4A59-80D5-5C62853BFD70}" dt="2020-10-06T18:27:23.547" v="716" actId="478"/>
          <ac:spMkLst>
            <pc:docMk/>
            <pc:sldMk cId="4256933397" sldId="584"/>
            <ac:spMk id="71" creationId="{1B055858-1DEB-4655-8676-9CFDA04F5984}"/>
          </ac:spMkLst>
        </pc:spChg>
        <pc:spChg chg="add mod">
          <ac:chgData name="Лидия Бедова" userId="33bee65171c050f7" providerId="LiveId" clId="{BD6B5F65-53DC-4A59-80D5-5C62853BFD70}" dt="2020-10-06T18:24:34.564" v="684" actId="1076"/>
          <ac:spMkLst>
            <pc:docMk/>
            <pc:sldMk cId="4256933397" sldId="584"/>
            <ac:spMk id="73" creationId="{21253A04-5466-4A66-94E1-AED0ABA047EC}"/>
          </ac:spMkLst>
        </pc:spChg>
        <pc:spChg chg="add mod">
          <ac:chgData name="Лидия Бедова" userId="33bee65171c050f7" providerId="LiveId" clId="{BD6B5F65-53DC-4A59-80D5-5C62853BFD70}" dt="2020-10-06T18:24:38.714" v="685" actId="1076"/>
          <ac:spMkLst>
            <pc:docMk/>
            <pc:sldMk cId="4256933397" sldId="584"/>
            <ac:spMk id="74" creationId="{EC3CB558-6F80-4A70-8931-DAE4E00803F9}"/>
          </ac:spMkLst>
        </pc:spChg>
        <pc:spChg chg="add mod">
          <ac:chgData name="Лидия Бедова" userId="33bee65171c050f7" providerId="LiveId" clId="{BD6B5F65-53DC-4A59-80D5-5C62853BFD70}" dt="2020-10-06T18:26:20.193" v="702" actId="1076"/>
          <ac:spMkLst>
            <pc:docMk/>
            <pc:sldMk cId="4256933397" sldId="584"/>
            <ac:spMk id="76" creationId="{1AC415B3-CCAF-4D34-901E-BD415867A409}"/>
          </ac:spMkLst>
        </pc:spChg>
        <pc:spChg chg="add mod">
          <ac:chgData name="Лидия Бедова" userId="33bee65171c050f7" providerId="LiveId" clId="{BD6B5F65-53DC-4A59-80D5-5C62853BFD70}" dt="2020-10-06T18:26:28.606" v="704" actId="14100"/>
          <ac:spMkLst>
            <pc:docMk/>
            <pc:sldMk cId="4256933397" sldId="584"/>
            <ac:spMk id="77" creationId="{74DAABC3-7BE6-46DE-B0E7-3C9522196BAE}"/>
          </ac:spMkLst>
        </pc:spChg>
        <pc:grpChg chg="add mod">
          <ac:chgData name="Лидия Бедова" userId="33bee65171c050f7" providerId="LiveId" clId="{BD6B5F65-53DC-4A59-80D5-5C62853BFD70}" dt="2020-10-06T18:08:39.807" v="174" actId="14100"/>
          <ac:grpSpMkLst>
            <pc:docMk/>
            <pc:sldMk cId="4256933397" sldId="584"/>
            <ac:grpSpMk id="35" creationId="{A4A16143-649D-4F1E-A548-4A6E87E0565E}"/>
          </ac:grpSpMkLst>
        </pc:grpChg>
        <pc:grpChg chg="mod">
          <ac:chgData name="Лидия Бедова" userId="33bee65171c050f7" providerId="LiveId" clId="{BD6B5F65-53DC-4A59-80D5-5C62853BFD70}" dt="2020-10-06T18:08:39.807" v="174" actId="14100"/>
          <ac:grpSpMkLst>
            <pc:docMk/>
            <pc:sldMk cId="4256933397" sldId="584"/>
            <ac:grpSpMk id="36" creationId="{AE1A67D7-2901-4DAB-A5B4-BDC502B8A834}"/>
          </ac:grpSpMkLst>
        </pc:grpChg>
        <pc:grpChg chg="mod">
          <ac:chgData name="Лидия Бедова" userId="33bee65171c050f7" providerId="LiveId" clId="{BD6B5F65-53DC-4A59-80D5-5C62853BFD70}" dt="2020-10-06T18:08:39.807" v="174" actId="14100"/>
          <ac:grpSpMkLst>
            <pc:docMk/>
            <pc:sldMk cId="4256933397" sldId="584"/>
            <ac:grpSpMk id="37" creationId="{1CB91634-26F5-4982-8A8E-E648354722C9}"/>
          </ac:grpSpMkLst>
        </pc:grpChg>
        <pc:grpChg chg="add del mod">
          <ac:chgData name="Лидия Бедова" userId="33bee65171c050f7" providerId="LiveId" clId="{BD6B5F65-53DC-4A59-80D5-5C62853BFD70}" dt="2020-10-06T18:15:36.738" v="280" actId="478"/>
          <ac:grpSpMkLst>
            <pc:docMk/>
            <pc:sldMk cId="4256933397" sldId="584"/>
            <ac:grpSpMk id="45" creationId="{ECE7796B-8300-4332-90D2-149E49B23D73}"/>
          </ac:grpSpMkLst>
        </pc:grpChg>
        <pc:grpChg chg="mod">
          <ac:chgData name="Лидия Бедова" userId="33bee65171c050f7" providerId="LiveId" clId="{BD6B5F65-53DC-4A59-80D5-5C62853BFD70}" dt="2020-10-06T18:13:57.808" v="269" actId="1076"/>
          <ac:grpSpMkLst>
            <pc:docMk/>
            <pc:sldMk cId="4256933397" sldId="584"/>
            <ac:grpSpMk id="46" creationId="{9C3A80B0-9A9E-449C-907A-B347957345E1}"/>
          </ac:grpSpMkLst>
        </pc:grpChg>
        <pc:grpChg chg="mod">
          <ac:chgData name="Лидия Бедова" userId="33bee65171c050f7" providerId="LiveId" clId="{BD6B5F65-53DC-4A59-80D5-5C62853BFD70}" dt="2020-10-06T18:13:57.808" v="269" actId="1076"/>
          <ac:grpSpMkLst>
            <pc:docMk/>
            <pc:sldMk cId="4256933397" sldId="584"/>
            <ac:grpSpMk id="47" creationId="{34671130-0980-4EF2-80D8-0DEB0DC12169}"/>
          </ac:grpSpMkLst>
        </pc:grpChg>
        <pc:graphicFrameChg chg="del">
          <ac:chgData name="Лидия Бедова" userId="33bee65171c050f7" providerId="LiveId" clId="{BD6B5F65-53DC-4A59-80D5-5C62853BFD70}" dt="2020-10-06T18:05:46.841" v="157" actId="478"/>
          <ac:graphicFrameMkLst>
            <pc:docMk/>
            <pc:sldMk cId="4256933397" sldId="584"/>
            <ac:graphicFrameMk id="3" creationId="{DB247FFC-F25E-4D22-9BAE-8FBB4107DC45}"/>
          </ac:graphicFrameMkLst>
        </pc:graphicFrameChg>
        <pc:graphicFrameChg chg="del">
          <ac:chgData name="Лидия Бедова" userId="33bee65171c050f7" providerId="LiveId" clId="{BD6B5F65-53DC-4A59-80D5-5C62853BFD70}" dt="2020-10-06T18:04:23.240" v="123" actId="478"/>
          <ac:graphicFrameMkLst>
            <pc:docMk/>
            <pc:sldMk cId="4256933397" sldId="584"/>
            <ac:graphicFrameMk id="8" creationId="{00000000-0000-0000-0000-000000000000}"/>
          </ac:graphicFrameMkLst>
        </pc:graphicFrameChg>
        <pc:cxnChg chg="add mod">
          <ac:chgData name="Лидия Бедова" userId="33bee65171c050f7" providerId="LiveId" clId="{BD6B5F65-53DC-4A59-80D5-5C62853BFD70}" dt="2020-10-06T18:23:57.321" v="676" actId="1076"/>
          <ac:cxnSpMkLst>
            <pc:docMk/>
            <pc:sldMk cId="4256933397" sldId="584"/>
            <ac:cxnSpMk id="63" creationId="{B02F9929-DE46-4842-967F-8BB7362844BC}"/>
          </ac:cxnSpMkLst>
        </pc:cxnChg>
        <pc:cxnChg chg="add mod">
          <ac:chgData name="Лидия Бедова" userId="33bee65171c050f7" providerId="LiveId" clId="{BD6B5F65-53DC-4A59-80D5-5C62853BFD70}" dt="2020-10-06T18:26:11.440" v="701" actId="1076"/>
          <ac:cxnSpMkLst>
            <pc:docMk/>
            <pc:sldMk cId="4256933397" sldId="584"/>
            <ac:cxnSpMk id="64" creationId="{144FD4C0-BEAE-4C2A-9E12-BBD211DC5AA4}"/>
          </ac:cxnSpMkLst>
        </pc:cxnChg>
        <pc:cxnChg chg="add mod">
          <ac:chgData name="Лидия Бедова" userId="33bee65171c050f7" providerId="LiveId" clId="{BD6B5F65-53DC-4A59-80D5-5C62853BFD70}" dt="2020-10-06T18:25:07.409" v="688" actId="1076"/>
          <ac:cxnSpMkLst>
            <pc:docMk/>
            <pc:sldMk cId="4256933397" sldId="584"/>
            <ac:cxnSpMk id="65" creationId="{EA09940D-195A-4B18-80CD-60100176EA06}"/>
          </ac:cxnSpMkLst>
        </pc:cxnChg>
        <pc:cxnChg chg="add mod">
          <ac:chgData name="Лидия Бедова" userId="33bee65171c050f7" providerId="LiveId" clId="{BD6B5F65-53DC-4A59-80D5-5C62853BFD70}" dt="2020-10-06T18:25:32.609" v="693" actId="1076"/>
          <ac:cxnSpMkLst>
            <pc:docMk/>
            <pc:sldMk cId="4256933397" sldId="584"/>
            <ac:cxnSpMk id="66" creationId="{1307B347-CD86-4E3F-8CE4-E4F1FF949E01}"/>
          </ac:cxnSpMkLst>
        </pc:cxnChg>
        <pc:cxnChg chg="add mod">
          <ac:chgData name="Лидия Бедова" userId="33bee65171c050f7" providerId="LiveId" clId="{BD6B5F65-53DC-4A59-80D5-5C62853BFD70}" dt="2020-10-06T18:25:18.685" v="690" actId="1076"/>
          <ac:cxnSpMkLst>
            <pc:docMk/>
            <pc:sldMk cId="4256933397" sldId="584"/>
            <ac:cxnSpMk id="69" creationId="{034AED5D-D2A0-45F2-BABB-26EC41856CF4}"/>
          </ac:cxnSpMkLst>
        </pc:cxnChg>
        <pc:cxnChg chg="add mod">
          <ac:chgData name="Лидия Бедова" userId="33bee65171c050f7" providerId="LiveId" clId="{BD6B5F65-53DC-4A59-80D5-5C62853BFD70}" dt="2020-10-06T18:25:57.379" v="699" actId="1036"/>
          <ac:cxnSpMkLst>
            <pc:docMk/>
            <pc:sldMk cId="4256933397" sldId="584"/>
            <ac:cxnSpMk id="72" creationId="{D161DD83-59C5-428C-BCA3-1A02C1EEB9EF}"/>
          </ac:cxnSpMkLst>
        </pc:cxnChg>
        <pc:cxnChg chg="add mod">
          <ac:chgData name="Лидия Бедова" userId="33bee65171c050f7" providerId="LiveId" clId="{BD6B5F65-53DC-4A59-80D5-5C62853BFD70}" dt="2020-10-06T18:24:30.456" v="683" actId="1076"/>
          <ac:cxnSpMkLst>
            <pc:docMk/>
            <pc:sldMk cId="4256933397" sldId="584"/>
            <ac:cxnSpMk id="75" creationId="{E9486C8E-3F5A-4C47-BDEB-30827C7974FB}"/>
          </ac:cxnSpMkLst>
        </pc:cxnChg>
        <pc:cxnChg chg="add mod">
          <ac:chgData name="Лидия Бедова" userId="33bee65171c050f7" providerId="LiveId" clId="{BD6B5F65-53DC-4A59-80D5-5C62853BFD70}" dt="2020-10-06T18:26:20.193" v="702" actId="1076"/>
          <ac:cxnSpMkLst>
            <pc:docMk/>
            <pc:sldMk cId="4256933397" sldId="584"/>
            <ac:cxnSpMk id="78" creationId="{B67933E0-770D-49E9-AD09-1BCB6A56D48A}"/>
          </ac:cxnSpMkLst>
        </pc:cxnChg>
      </pc:sldChg>
      <pc:sldChg chg="addSp delSp modSp add mod">
        <pc:chgData name="Лидия Бедова" userId="33bee65171c050f7" providerId="LiveId" clId="{BD6B5F65-53DC-4A59-80D5-5C62853BFD70}" dt="2020-10-06T18:48:23.049" v="1053" actId="1076"/>
        <pc:sldMkLst>
          <pc:docMk/>
          <pc:sldMk cId="385015731" sldId="585"/>
        </pc:sldMkLst>
        <pc:spChg chg="add del mod">
          <ac:chgData name="Лидия Бедова" userId="33bee65171c050f7" providerId="LiveId" clId="{BD6B5F65-53DC-4A59-80D5-5C62853BFD70}" dt="2020-10-06T18:44:08.798" v="1014" actId="478"/>
          <ac:spMkLst>
            <pc:docMk/>
            <pc:sldMk cId="385015731" sldId="585"/>
            <ac:spMk id="2" creationId="{34CCCB56-50D7-4BB6-A876-34457FB3B45A}"/>
          </ac:spMkLst>
        </pc:spChg>
        <pc:spChg chg="add del mod">
          <ac:chgData name="Лидия Бедова" userId="33bee65171c050f7" providerId="LiveId" clId="{BD6B5F65-53DC-4A59-80D5-5C62853BFD70}" dt="2020-10-06T18:30:53.702" v="767" actId="478"/>
          <ac:spMkLst>
            <pc:docMk/>
            <pc:sldMk cId="385015731" sldId="585"/>
            <ac:spMk id="3" creationId="{4FE74F33-214B-42F5-9B5F-BE1810A4EA47}"/>
          </ac:spMkLst>
        </pc:spChg>
        <pc:spChg chg="add del mod">
          <ac:chgData name="Лидия Бедова" userId="33bee65171c050f7" providerId="LiveId" clId="{BD6B5F65-53DC-4A59-80D5-5C62853BFD70}" dt="2020-10-06T18:30:53.702" v="767" actId="478"/>
          <ac:spMkLst>
            <pc:docMk/>
            <pc:sldMk cId="385015731" sldId="585"/>
            <ac:spMk id="4" creationId="{11816E27-D510-465E-AAF3-5FACA992290B}"/>
          </ac:spMkLst>
        </pc:spChg>
        <pc:spChg chg="add del mod">
          <ac:chgData name="Лидия Бедова" userId="33bee65171c050f7" providerId="LiveId" clId="{BD6B5F65-53DC-4A59-80D5-5C62853BFD70}" dt="2020-10-06T18:30:53.702" v="767" actId="478"/>
          <ac:spMkLst>
            <pc:docMk/>
            <pc:sldMk cId="385015731" sldId="585"/>
            <ac:spMk id="5" creationId="{F9C39551-1378-4E5D-942A-CC745FCB787F}"/>
          </ac:spMkLst>
        </pc:spChg>
        <pc:spChg chg="add del mod">
          <ac:chgData name="Лидия Бедова" userId="33bee65171c050f7" providerId="LiveId" clId="{BD6B5F65-53DC-4A59-80D5-5C62853BFD70}" dt="2020-10-06T18:30:53.702" v="767" actId="478"/>
          <ac:spMkLst>
            <pc:docMk/>
            <pc:sldMk cId="385015731" sldId="585"/>
            <ac:spMk id="6" creationId="{35C7465B-74CE-423F-848D-C875F5AE82CA}"/>
          </ac:spMkLst>
        </pc:spChg>
        <pc:spChg chg="add del mod">
          <ac:chgData name="Лидия Бедова" userId="33bee65171c050f7" providerId="LiveId" clId="{BD6B5F65-53DC-4A59-80D5-5C62853BFD70}" dt="2020-10-06T18:30:53.702" v="767" actId="478"/>
          <ac:spMkLst>
            <pc:docMk/>
            <pc:sldMk cId="385015731" sldId="585"/>
            <ac:spMk id="7" creationId="{99474813-9145-4576-9F43-156177C18B91}"/>
          </ac:spMkLst>
        </pc:spChg>
        <pc:spChg chg="add del mod">
          <ac:chgData name="Лидия Бедова" userId="33bee65171c050f7" providerId="LiveId" clId="{BD6B5F65-53DC-4A59-80D5-5C62853BFD70}" dt="2020-10-06T18:30:53.702" v="767" actId="478"/>
          <ac:spMkLst>
            <pc:docMk/>
            <pc:sldMk cId="385015731" sldId="585"/>
            <ac:spMk id="8" creationId="{F8206289-BFAE-4387-A0BC-CE44798E0833}"/>
          </ac:spMkLst>
        </pc:spChg>
        <pc:spChg chg="add del mod">
          <ac:chgData name="Лидия Бедова" userId="33bee65171c050f7" providerId="LiveId" clId="{BD6B5F65-53DC-4A59-80D5-5C62853BFD70}" dt="2020-10-06T18:30:53.702" v="767" actId="478"/>
          <ac:spMkLst>
            <pc:docMk/>
            <pc:sldMk cId="385015731" sldId="585"/>
            <ac:spMk id="9" creationId="{FFDA4530-B61B-4CD3-9F6E-1A9CD0EEB332}"/>
          </ac:spMkLst>
        </pc:spChg>
        <pc:spChg chg="add del mod">
          <ac:chgData name="Лидия Бедова" userId="33bee65171c050f7" providerId="LiveId" clId="{BD6B5F65-53DC-4A59-80D5-5C62853BFD70}" dt="2020-10-06T18:30:53.702" v="767" actId="478"/>
          <ac:spMkLst>
            <pc:docMk/>
            <pc:sldMk cId="385015731" sldId="585"/>
            <ac:spMk id="11" creationId="{3C13E007-64DD-4682-AE46-2BD9A830FD2B}"/>
          </ac:spMkLst>
        </pc:spChg>
        <pc:spChg chg="del">
          <ac:chgData name="Лидия Бедова" userId="33bee65171c050f7" providerId="LiveId" clId="{BD6B5F65-53DC-4A59-80D5-5C62853BFD70}" dt="2020-10-06T18:28:03.502" v="734" actId="478"/>
          <ac:spMkLst>
            <pc:docMk/>
            <pc:sldMk cId="385015731" sldId="585"/>
            <ac:spMk id="12" creationId="{00000000-0000-0000-0000-000000000000}"/>
          </ac:spMkLst>
        </pc:spChg>
        <pc:spChg chg="add del mod">
          <ac:chgData name="Лидия Бедова" userId="33bee65171c050f7" providerId="LiveId" clId="{BD6B5F65-53DC-4A59-80D5-5C62853BFD70}" dt="2020-10-06T18:30:53.702" v="767" actId="478"/>
          <ac:spMkLst>
            <pc:docMk/>
            <pc:sldMk cId="385015731" sldId="585"/>
            <ac:spMk id="23" creationId="{CEE21BB0-1200-4651-A983-DD9D85EDFD48}"/>
          </ac:spMkLst>
        </pc:spChg>
        <pc:spChg chg="mod">
          <ac:chgData name="Лидия Бедова" userId="33bee65171c050f7" providerId="LiveId" clId="{BD6B5F65-53DC-4A59-80D5-5C62853BFD70}" dt="2020-10-06T18:39:00.399" v="840" actId="14100"/>
          <ac:spMkLst>
            <pc:docMk/>
            <pc:sldMk cId="385015731" sldId="585"/>
            <ac:spMk id="54" creationId="{6210637E-F262-4EE0-AEA0-1F31E95E7D84}"/>
          </ac:spMkLst>
        </pc:spChg>
        <pc:spChg chg="add del mod">
          <ac:chgData name="Лидия Бедова" userId="33bee65171c050f7" providerId="LiveId" clId="{BD6B5F65-53DC-4A59-80D5-5C62853BFD70}" dt="2020-10-06T18:36:58.155" v="815" actId="767"/>
          <ac:spMkLst>
            <pc:docMk/>
            <pc:sldMk cId="385015731" sldId="585"/>
            <ac:spMk id="61" creationId="{9C289A31-2AA1-43AD-927A-B689CD601370}"/>
          </ac:spMkLst>
        </pc:spChg>
        <pc:spChg chg="add mod">
          <ac:chgData name="Лидия Бедова" userId="33bee65171c050f7" providerId="LiveId" clId="{BD6B5F65-53DC-4A59-80D5-5C62853BFD70}" dt="2020-10-06T18:48:15.639" v="1052" actId="1076"/>
          <ac:spMkLst>
            <pc:docMk/>
            <pc:sldMk cId="385015731" sldId="585"/>
            <ac:spMk id="62" creationId="{32C85FB3-2E1E-4275-98B3-CA560D0ECBA3}"/>
          </ac:spMkLst>
        </pc:spChg>
        <pc:spChg chg="add mod">
          <ac:chgData name="Лидия Бедова" userId="33bee65171c050f7" providerId="LiveId" clId="{BD6B5F65-53DC-4A59-80D5-5C62853BFD70}" dt="2020-10-06T18:48:15.639" v="1052" actId="1076"/>
          <ac:spMkLst>
            <pc:docMk/>
            <pc:sldMk cId="385015731" sldId="585"/>
            <ac:spMk id="64" creationId="{65FE9DF6-D993-45BF-AFCB-7FCFC7A63484}"/>
          </ac:spMkLst>
        </pc:spChg>
        <pc:spChg chg="add mod">
          <ac:chgData name="Лидия Бедова" userId="33bee65171c050f7" providerId="LiveId" clId="{BD6B5F65-53DC-4A59-80D5-5C62853BFD70}" dt="2020-10-06T18:48:15.639" v="1052" actId="1076"/>
          <ac:spMkLst>
            <pc:docMk/>
            <pc:sldMk cId="385015731" sldId="585"/>
            <ac:spMk id="66" creationId="{35E0BBC9-8E8D-44C7-8495-0FDD29226AE3}"/>
          </ac:spMkLst>
        </pc:spChg>
        <pc:spChg chg="add mod">
          <ac:chgData name="Лидия Бедова" userId="33bee65171c050f7" providerId="LiveId" clId="{BD6B5F65-53DC-4A59-80D5-5C62853BFD70}" dt="2020-10-06T18:48:15.639" v="1052" actId="1076"/>
          <ac:spMkLst>
            <pc:docMk/>
            <pc:sldMk cId="385015731" sldId="585"/>
            <ac:spMk id="68" creationId="{14DBC393-F4CB-4D60-819B-F1C85245AD40}"/>
          </ac:spMkLst>
        </pc:spChg>
        <pc:spChg chg="add mod">
          <ac:chgData name="Лидия Бедова" userId="33bee65171c050f7" providerId="LiveId" clId="{BD6B5F65-53DC-4A59-80D5-5C62853BFD70}" dt="2020-10-06T18:48:15.639" v="1052" actId="1076"/>
          <ac:spMkLst>
            <pc:docMk/>
            <pc:sldMk cId="385015731" sldId="585"/>
            <ac:spMk id="70" creationId="{C9E2A192-D72F-417A-BAF7-E9637FF4E268}"/>
          </ac:spMkLst>
        </pc:spChg>
        <pc:spChg chg="add mod">
          <ac:chgData name="Лидия Бедова" userId="33bee65171c050f7" providerId="LiveId" clId="{BD6B5F65-53DC-4A59-80D5-5C62853BFD70}" dt="2020-10-06T18:48:15.639" v="1052" actId="1076"/>
          <ac:spMkLst>
            <pc:docMk/>
            <pc:sldMk cId="385015731" sldId="585"/>
            <ac:spMk id="78" creationId="{A32BAA07-BC9C-4DCD-A967-98BF3CF0A8BB}"/>
          </ac:spMkLst>
        </pc:spChg>
        <pc:spChg chg="add mod">
          <ac:chgData name="Лидия Бедова" userId="33bee65171c050f7" providerId="LiveId" clId="{BD6B5F65-53DC-4A59-80D5-5C62853BFD70}" dt="2020-10-06T18:48:15.639" v="1052" actId="1076"/>
          <ac:spMkLst>
            <pc:docMk/>
            <pc:sldMk cId="385015731" sldId="585"/>
            <ac:spMk id="82" creationId="{E50612AD-9FCC-4086-A958-46A7C114D643}"/>
          </ac:spMkLst>
        </pc:spChg>
        <pc:spChg chg="add mod">
          <ac:chgData name="Лидия Бедова" userId="33bee65171c050f7" providerId="LiveId" clId="{BD6B5F65-53DC-4A59-80D5-5C62853BFD70}" dt="2020-10-06T18:47:54.772" v="1050" actId="1076"/>
          <ac:spMkLst>
            <pc:docMk/>
            <pc:sldMk cId="385015731" sldId="585"/>
            <ac:spMk id="89" creationId="{49EA3F0D-436E-4EC7-87EB-2506981F5F5B}"/>
          </ac:spMkLst>
        </pc:spChg>
        <pc:picChg chg="add del mod">
          <ac:chgData name="Лидия Бедова" userId="33bee65171c050f7" providerId="LiveId" clId="{BD6B5F65-53DC-4A59-80D5-5C62853BFD70}" dt="2020-10-06T18:34:15.306" v="779" actId="478"/>
          <ac:picMkLst>
            <pc:docMk/>
            <pc:sldMk cId="385015731" sldId="585"/>
            <ac:picMk id="26" creationId="{47FD1232-0F65-44A2-8DB5-9880D4D7F2A3}"/>
          </ac:picMkLst>
        </pc:picChg>
        <pc:picChg chg="add del mod">
          <ac:chgData name="Лидия Бедова" userId="33bee65171c050f7" providerId="LiveId" clId="{BD6B5F65-53DC-4A59-80D5-5C62853BFD70}" dt="2020-10-06T18:33:06.631" v="777" actId="478"/>
          <ac:picMkLst>
            <pc:docMk/>
            <pc:sldMk cId="385015731" sldId="585"/>
            <ac:picMk id="28" creationId="{6C5717E4-0C37-49CD-B48B-B0BF8D2C1965}"/>
          </ac:picMkLst>
        </pc:picChg>
        <pc:picChg chg="add del mod">
          <ac:chgData name="Лидия Бедова" userId="33bee65171c050f7" providerId="LiveId" clId="{BD6B5F65-53DC-4A59-80D5-5C62853BFD70}" dt="2020-10-06T18:32:59.290" v="775" actId="478"/>
          <ac:picMkLst>
            <pc:docMk/>
            <pc:sldMk cId="385015731" sldId="585"/>
            <ac:picMk id="30" creationId="{CF16ED7B-0AFC-4385-A1D9-63EC43B3E320}"/>
          </ac:picMkLst>
        </pc:picChg>
        <pc:picChg chg="add mod">
          <ac:chgData name="Лидия Бедова" userId="33bee65171c050f7" providerId="LiveId" clId="{BD6B5F65-53DC-4A59-80D5-5C62853BFD70}" dt="2020-10-06T18:44:28.208" v="1016" actId="1076"/>
          <ac:picMkLst>
            <pc:docMk/>
            <pc:sldMk cId="385015731" sldId="585"/>
            <ac:picMk id="34" creationId="{E3D93F2F-8C1F-49DF-95DB-6A8A03BA703B}"/>
          </ac:picMkLst>
        </pc:picChg>
        <pc:picChg chg="add mod">
          <ac:chgData name="Лидия Бедова" userId="33bee65171c050f7" providerId="LiveId" clId="{BD6B5F65-53DC-4A59-80D5-5C62853BFD70}" dt="2020-10-06T18:48:15.639" v="1052" actId="1076"/>
          <ac:picMkLst>
            <pc:docMk/>
            <pc:sldMk cId="385015731" sldId="585"/>
            <ac:picMk id="51" creationId="{E12DBF3C-81BC-417D-8643-08B2A35C6C98}"/>
          </ac:picMkLst>
        </pc:picChg>
        <pc:picChg chg="add mod">
          <ac:chgData name="Лидия Бедова" userId="33bee65171c050f7" providerId="LiveId" clId="{BD6B5F65-53DC-4A59-80D5-5C62853BFD70}" dt="2020-10-06T18:48:15.639" v="1052" actId="1076"/>
          <ac:picMkLst>
            <pc:docMk/>
            <pc:sldMk cId="385015731" sldId="585"/>
            <ac:picMk id="53" creationId="{D8BD5736-4673-4885-A470-B7DC7EAFAD7E}"/>
          </ac:picMkLst>
        </pc:picChg>
        <pc:picChg chg="add mod">
          <ac:chgData name="Лидия Бедова" userId="33bee65171c050f7" providerId="LiveId" clId="{BD6B5F65-53DC-4A59-80D5-5C62853BFD70}" dt="2020-10-06T18:48:15.639" v="1052" actId="1076"/>
          <ac:picMkLst>
            <pc:docMk/>
            <pc:sldMk cId="385015731" sldId="585"/>
            <ac:picMk id="56" creationId="{970F112C-4825-4179-BCB6-055844E457FF}"/>
          </ac:picMkLst>
        </pc:picChg>
        <pc:picChg chg="add mod">
          <ac:chgData name="Лидия Бедова" userId="33bee65171c050f7" providerId="LiveId" clId="{BD6B5F65-53DC-4A59-80D5-5C62853BFD70}" dt="2020-10-06T18:48:15.639" v="1052" actId="1076"/>
          <ac:picMkLst>
            <pc:docMk/>
            <pc:sldMk cId="385015731" sldId="585"/>
            <ac:picMk id="58" creationId="{F275212D-F050-4637-8485-24705752D8B0}"/>
          </ac:picMkLst>
        </pc:picChg>
        <pc:picChg chg="add mod">
          <ac:chgData name="Лидия Бедова" userId="33bee65171c050f7" providerId="LiveId" clId="{BD6B5F65-53DC-4A59-80D5-5C62853BFD70}" dt="2020-10-06T18:48:15.639" v="1052" actId="1076"/>
          <ac:picMkLst>
            <pc:docMk/>
            <pc:sldMk cId="385015731" sldId="585"/>
            <ac:picMk id="60" creationId="{198DC0F0-73EF-409C-AB03-0ACD6C778764}"/>
          </ac:picMkLst>
        </pc:picChg>
        <pc:picChg chg="add mod">
          <ac:chgData name="Лидия Бедова" userId="33bee65171c050f7" providerId="LiveId" clId="{BD6B5F65-53DC-4A59-80D5-5C62853BFD70}" dt="2020-10-06T18:48:15.639" v="1052" actId="1076"/>
          <ac:picMkLst>
            <pc:docMk/>
            <pc:sldMk cId="385015731" sldId="585"/>
            <ac:picMk id="72" creationId="{147E8D77-C952-42D1-A317-0561A01AADEA}"/>
          </ac:picMkLst>
        </pc:picChg>
        <pc:picChg chg="add mod">
          <ac:chgData name="Лидия Бедова" userId="33bee65171c050f7" providerId="LiveId" clId="{BD6B5F65-53DC-4A59-80D5-5C62853BFD70}" dt="2020-10-06T18:48:15.639" v="1052" actId="1076"/>
          <ac:picMkLst>
            <pc:docMk/>
            <pc:sldMk cId="385015731" sldId="585"/>
            <ac:picMk id="74" creationId="{77539257-B3AD-4CEA-82C8-587FE52B2108}"/>
          </ac:picMkLst>
        </pc:picChg>
        <pc:picChg chg="add mod">
          <ac:chgData name="Лидия Бедова" userId="33bee65171c050f7" providerId="LiveId" clId="{BD6B5F65-53DC-4A59-80D5-5C62853BFD70}" dt="2020-10-06T18:48:15.639" v="1052" actId="1076"/>
          <ac:picMkLst>
            <pc:docMk/>
            <pc:sldMk cId="385015731" sldId="585"/>
            <ac:picMk id="76" creationId="{03795B1D-563C-43D6-88B1-4285E027318B}"/>
          </ac:picMkLst>
        </pc:picChg>
        <pc:picChg chg="add mod">
          <ac:chgData name="Лидия Бедова" userId="33bee65171c050f7" providerId="LiveId" clId="{BD6B5F65-53DC-4A59-80D5-5C62853BFD70}" dt="2020-10-06T18:48:15.639" v="1052" actId="1076"/>
          <ac:picMkLst>
            <pc:docMk/>
            <pc:sldMk cId="385015731" sldId="585"/>
            <ac:picMk id="80" creationId="{DCAD6CF9-4EFB-4A2C-9471-2724A0A29158}"/>
          </ac:picMkLst>
        </pc:picChg>
        <pc:picChg chg="add del mod">
          <ac:chgData name="Лидия Бедова" userId="33bee65171c050f7" providerId="LiveId" clId="{BD6B5F65-53DC-4A59-80D5-5C62853BFD70}" dt="2020-10-06T18:45:49.850" v="1022" actId="478"/>
          <ac:picMkLst>
            <pc:docMk/>
            <pc:sldMk cId="385015731" sldId="585"/>
            <ac:picMk id="84" creationId="{7656EF40-CC2B-45CA-8491-C756613C43E9}"/>
          </ac:picMkLst>
        </pc:picChg>
        <pc:picChg chg="add mod">
          <ac:chgData name="Лидия Бедова" userId="33bee65171c050f7" providerId="LiveId" clId="{BD6B5F65-53DC-4A59-80D5-5C62853BFD70}" dt="2020-10-06T18:48:23.049" v="1053" actId="1076"/>
          <ac:picMkLst>
            <pc:docMk/>
            <pc:sldMk cId="385015731" sldId="585"/>
            <ac:picMk id="86" creationId="{74A40DEE-3818-4A43-BD30-DD6983BB3D08}"/>
          </ac:picMkLst>
        </pc:picChg>
        <pc:picChg chg="add mod">
          <ac:chgData name="Лидия Бедова" userId="33bee65171c050f7" providerId="LiveId" clId="{BD6B5F65-53DC-4A59-80D5-5C62853BFD70}" dt="2020-10-06T18:48:02.854" v="1051" actId="1076"/>
          <ac:picMkLst>
            <pc:docMk/>
            <pc:sldMk cId="385015731" sldId="585"/>
            <ac:picMk id="88" creationId="{040A3FDA-664A-42CA-9E6F-3DED936C8CC0}"/>
          </ac:picMkLst>
        </pc:picChg>
      </pc:sldChg>
      <pc:sldChg chg="add del">
        <pc:chgData name="Лидия Бедова" userId="33bee65171c050f7" providerId="LiveId" clId="{BD6B5F65-53DC-4A59-80D5-5C62853BFD70}" dt="2020-10-06T18:26:37.683" v="705" actId="2696"/>
        <pc:sldMkLst>
          <pc:docMk/>
          <pc:sldMk cId="2694028701" sldId="58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6E8180-4106-494F-96DB-3ED926C741EF}" type="datetimeFigureOut">
              <a:rPr lang="id-ID" smtClean="0"/>
              <a:pPr/>
              <a:t>02/02/2023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017A1F-03D1-4E51-A23F-16B28CB1221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4108668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7FD0B1-4826-49C4-BB64-820BF9888C4F}" type="datetimeFigureOut">
              <a:rPr lang="id-ID" smtClean="0"/>
              <a:pPr/>
              <a:t>02/02/2023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975CF-ECE3-4B69-BB20-4BB18D97BC00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048605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97734" y="134406"/>
            <a:ext cx="550334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  <p:sp>
        <p:nvSpPr>
          <p:cNvPr id="2" name="Rectangle 1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4704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Medium Portrait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Rectangle 1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068181" y="1570817"/>
            <a:ext cx="3564000" cy="4320000"/>
          </a:xfrm>
        </p:spPr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72332" y="134406"/>
            <a:ext cx="584201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3457744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Picture Plac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31600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065932" y="134406"/>
            <a:ext cx="821268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  <p:sp>
        <p:nvSpPr>
          <p:cNvPr id="2" name="Rectangle 1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6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3564" y="0"/>
            <a:ext cx="2437200" cy="24120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3564" y="2425031"/>
            <a:ext cx="2437200" cy="2412000"/>
          </a:xfrm>
        </p:spPr>
        <p:txBody>
          <a:bodyPr/>
          <a:lstStyle/>
          <a:p>
            <a:endParaRPr lang="id-ID"/>
          </a:p>
        </p:txBody>
      </p:sp>
      <p:sp>
        <p:nvSpPr>
          <p:cNvPr id="9" name="Picture Placeholder 15"/>
          <p:cNvSpPr>
            <a:spLocks noGrp="1"/>
          </p:cNvSpPr>
          <p:nvPr>
            <p:ph type="pic" sz="quarter" idx="15"/>
          </p:nvPr>
        </p:nvSpPr>
        <p:spPr>
          <a:xfrm>
            <a:off x="2442851" y="0"/>
            <a:ext cx="2437200" cy="2412000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Picture Placeholder 15"/>
          <p:cNvSpPr>
            <a:spLocks noGrp="1"/>
          </p:cNvSpPr>
          <p:nvPr>
            <p:ph type="pic" sz="quarter" idx="16"/>
          </p:nvPr>
        </p:nvSpPr>
        <p:spPr>
          <a:xfrm>
            <a:off x="2442851" y="2425031"/>
            <a:ext cx="2437200" cy="2412000"/>
          </a:xfrm>
        </p:spPr>
        <p:txBody>
          <a:bodyPr/>
          <a:lstStyle/>
          <a:p>
            <a:endParaRPr lang="id-ID"/>
          </a:p>
        </p:txBody>
      </p:sp>
      <p:sp>
        <p:nvSpPr>
          <p:cNvPr id="11" name="Picture Placeholder 15"/>
          <p:cNvSpPr>
            <a:spLocks noGrp="1"/>
          </p:cNvSpPr>
          <p:nvPr>
            <p:ph type="pic" sz="quarter" idx="17"/>
          </p:nvPr>
        </p:nvSpPr>
        <p:spPr>
          <a:xfrm>
            <a:off x="4873226" y="0"/>
            <a:ext cx="2437200" cy="2412000"/>
          </a:xfrm>
        </p:spPr>
        <p:txBody>
          <a:bodyPr/>
          <a:lstStyle/>
          <a:p>
            <a:endParaRPr lang="id-ID"/>
          </a:p>
        </p:txBody>
      </p:sp>
      <p:sp>
        <p:nvSpPr>
          <p:cNvPr id="12" name="Picture Placeholder 15"/>
          <p:cNvSpPr>
            <a:spLocks noGrp="1"/>
          </p:cNvSpPr>
          <p:nvPr>
            <p:ph type="pic" sz="quarter" idx="18"/>
          </p:nvPr>
        </p:nvSpPr>
        <p:spPr>
          <a:xfrm>
            <a:off x="4873226" y="2425031"/>
            <a:ext cx="2437200" cy="2412000"/>
          </a:xfrm>
        </p:spPr>
        <p:txBody>
          <a:bodyPr/>
          <a:lstStyle/>
          <a:p>
            <a:endParaRPr lang="id-ID"/>
          </a:p>
        </p:txBody>
      </p:sp>
      <p:sp>
        <p:nvSpPr>
          <p:cNvPr id="13" name="Picture Placeholder 15"/>
          <p:cNvSpPr>
            <a:spLocks noGrp="1"/>
          </p:cNvSpPr>
          <p:nvPr>
            <p:ph type="pic" sz="quarter" idx="19" hasCustomPrompt="1"/>
          </p:nvPr>
        </p:nvSpPr>
        <p:spPr>
          <a:xfrm>
            <a:off x="7311176" y="0"/>
            <a:ext cx="2437200" cy="2412000"/>
          </a:xfrm>
        </p:spPr>
        <p:txBody>
          <a:bodyPr/>
          <a:lstStyle/>
          <a:p>
            <a:r>
              <a:rPr lang="id-ID" dirty="0"/>
              <a:t>z</a:t>
            </a:r>
          </a:p>
        </p:txBody>
      </p:sp>
      <p:sp>
        <p:nvSpPr>
          <p:cNvPr id="14" name="Picture Placeholder 15"/>
          <p:cNvSpPr>
            <a:spLocks noGrp="1"/>
          </p:cNvSpPr>
          <p:nvPr>
            <p:ph type="pic" sz="quarter" idx="20"/>
          </p:nvPr>
        </p:nvSpPr>
        <p:spPr>
          <a:xfrm>
            <a:off x="7311176" y="2425031"/>
            <a:ext cx="2437200" cy="2412000"/>
          </a:xfrm>
        </p:spPr>
        <p:txBody>
          <a:bodyPr/>
          <a:lstStyle/>
          <a:p>
            <a:endParaRPr lang="id-ID"/>
          </a:p>
        </p:txBody>
      </p:sp>
      <p:sp>
        <p:nvSpPr>
          <p:cNvPr id="15" name="Picture Placeholder 15"/>
          <p:cNvSpPr>
            <a:spLocks noGrp="1"/>
          </p:cNvSpPr>
          <p:nvPr>
            <p:ph type="pic" sz="quarter" idx="21"/>
          </p:nvPr>
        </p:nvSpPr>
        <p:spPr>
          <a:xfrm>
            <a:off x="9756706" y="0"/>
            <a:ext cx="2437200" cy="2412000"/>
          </a:xfrm>
        </p:spPr>
        <p:txBody>
          <a:bodyPr/>
          <a:lstStyle/>
          <a:p>
            <a:endParaRPr lang="id-ID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22"/>
          </p:nvPr>
        </p:nvSpPr>
        <p:spPr>
          <a:xfrm>
            <a:off x="9756706" y="2425031"/>
            <a:ext cx="2437200" cy="2412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434910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Picture Placholder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Rectangle 1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3564" y="2018804"/>
            <a:ext cx="2437200" cy="2412000"/>
          </a:xfrm>
        </p:spPr>
        <p:txBody>
          <a:bodyPr/>
          <a:lstStyle/>
          <a:p>
            <a:endParaRPr lang="id-ID"/>
          </a:p>
        </p:txBody>
      </p:sp>
      <p:sp>
        <p:nvSpPr>
          <p:cNvPr id="18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3564" y="4443835"/>
            <a:ext cx="2437200" cy="2412000"/>
          </a:xfrm>
        </p:spPr>
        <p:txBody>
          <a:bodyPr/>
          <a:lstStyle/>
          <a:p>
            <a:endParaRPr lang="id-ID"/>
          </a:p>
        </p:txBody>
      </p:sp>
      <p:sp>
        <p:nvSpPr>
          <p:cNvPr id="19" name="Picture Placeholder 15"/>
          <p:cNvSpPr>
            <a:spLocks noGrp="1"/>
          </p:cNvSpPr>
          <p:nvPr>
            <p:ph type="pic" sz="quarter" idx="15"/>
          </p:nvPr>
        </p:nvSpPr>
        <p:spPr>
          <a:xfrm>
            <a:off x="2442851" y="2018804"/>
            <a:ext cx="2437200" cy="2412000"/>
          </a:xfrm>
        </p:spPr>
        <p:txBody>
          <a:bodyPr/>
          <a:lstStyle/>
          <a:p>
            <a:endParaRPr lang="id-ID"/>
          </a:p>
        </p:txBody>
      </p:sp>
      <p:sp>
        <p:nvSpPr>
          <p:cNvPr id="20" name="Picture Placeholder 15"/>
          <p:cNvSpPr>
            <a:spLocks noGrp="1"/>
          </p:cNvSpPr>
          <p:nvPr>
            <p:ph type="pic" sz="quarter" idx="16"/>
          </p:nvPr>
        </p:nvSpPr>
        <p:spPr>
          <a:xfrm>
            <a:off x="2442851" y="4443835"/>
            <a:ext cx="2437200" cy="2412000"/>
          </a:xfrm>
        </p:spPr>
        <p:txBody>
          <a:bodyPr/>
          <a:lstStyle/>
          <a:p>
            <a:endParaRPr lang="id-ID"/>
          </a:p>
        </p:txBody>
      </p:sp>
      <p:sp>
        <p:nvSpPr>
          <p:cNvPr id="21" name="Picture Placeholder 15"/>
          <p:cNvSpPr>
            <a:spLocks noGrp="1"/>
          </p:cNvSpPr>
          <p:nvPr>
            <p:ph type="pic" sz="quarter" idx="17"/>
          </p:nvPr>
        </p:nvSpPr>
        <p:spPr>
          <a:xfrm>
            <a:off x="4873226" y="2018804"/>
            <a:ext cx="2437200" cy="2412000"/>
          </a:xfrm>
        </p:spPr>
        <p:txBody>
          <a:bodyPr/>
          <a:lstStyle/>
          <a:p>
            <a:endParaRPr lang="id-ID"/>
          </a:p>
        </p:txBody>
      </p:sp>
      <p:sp>
        <p:nvSpPr>
          <p:cNvPr id="22" name="Picture Placeholder 15"/>
          <p:cNvSpPr>
            <a:spLocks noGrp="1"/>
          </p:cNvSpPr>
          <p:nvPr>
            <p:ph type="pic" sz="quarter" idx="18"/>
          </p:nvPr>
        </p:nvSpPr>
        <p:spPr>
          <a:xfrm>
            <a:off x="4873226" y="4443835"/>
            <a:ext cx="2437200" cy="2412000"/>
          </a:xfrm>
        </p:spPr>
        <p:txBody>
          <a:bodyPr/>
          <a:lstStyle/>
          <a:p>
            <a:endParaRPr lang="id-ID"/>
          </a:p>
        </p:txBody>
      </p:sp>
      <p:sp>
        <p:nvSpPr>
          <p:cNvPr id="23" name="Picture Placeholder 15"/>
          <p:cNvSpPr>
            <a:spLocks noGrp="1"/>
          </p:cNvSpPr>
          <p:nvPr>
            <p:ph type="pic" sz="quarter" idx="19" hasCustomPrompt="1"/>
          </p:nvPr>
        </p:nvSpPr>
        <p:spPr>
          <a:xfrm>
            <a:off x="7311176" y="2018804"/>
            <a:ext cx="2437200" cy="2412000"/>
          </a:xfrm>
        </p:spPr>
        <p:txBody>
          <a:bodyPr/>
          <a:lstStyle/>
          <a:p>
            <a:r>
              <a:rPr lang="id-ID" dirty="0"/>
              <a:t>z</a:t>
            </a:r>
          </a:p>
        </p:txBody>
      </p:sp>
      <p:sp>
        <p:nvSpPr>
          <p:cNvPr id="24" name="Picture Placeholder 15"/>
          <p:cNvSpPr>
            <a:spLocks noGrp="1"/>
          </p:cNvSpPr>
          <p:nvPr>
            <p:ph type="pic" sz="quarter" idx="20"/>
          </p:nvPr>
        </p:nvSpPr>
        <p:spPr>
          <a:xfrm>
            <a:off x="7311176" y="4443835"/>
            <a:ext cx="2437200" cy="2412000"/>
          </a:xfrm>
        </p:spPr>
        <p:txBody>
          <a:bodyPr/>
          <a:lstStyle/>
          <a:p>
            <a:endParaRPr lang="id-ID"/>
          </a:p>
        </p:txBody>
      </p:sp>
      <p:sp>
        <p:nvSpPr>
          <p:cNvPr id="25" name="Picture Placeholder 15"/>
          <p:cNvSpPr>
            <a:spLocks noGrp="1"/>
          </p:cNvSpPr>
          <p:nvPr>
            <p:ph type="pic" sz="quarter" idx="21"/>
          </p:nvPr>
        </p:nvSpPr>
        <p:spPr>
          <a:xfrm>
            <a:off x="9756706" y="2018804"/>
            <a:ext cx="2437200" cy="2412000"/>
          </a:xfrm>
        </p:spPr>
        <p:txBody>
          <a:bodyPr/>
          <a:lstStyle/>
          <a:p>
            <a:endParaRPr lang="id-ID"/>
          </a:p>
        </p:txBody>
      </p:sp>
      <p:sp>
        <p:nvSpPr>
          <p:cNvPr id="26" name="Picture Placeholder 15"/>
          <p:cNvSpPr>
            <a:spLocks noGrp="1"/>
          </p:cNvSpPr>
          <p:nvPr>
            <p:ph type="pic" sz="quarter" idx="22"/>
          </p:nvPr>
        </p:nvSpPr>
        <p:spPr>
          <a:xfrm>
            <a:off x="9756706" y="4443835"/>
            <a:ext cx="2437200" cy="2412000"/>
          </a:xfrm>
        </p:spPr>
        <p:txBody>
          <a:bodyPr/>
          <a:lstStyle/>
          <a:p>
            <a:endParaRPr lang="id-ID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72332" y="134406"/>
            <a:ext cx="584201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1815147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holder gall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8181341" y="0"/>
            <a:ext cx="3996000" cy="2933700"/>
          </a:xfrm>
        </p:spPr>
        <p:txBody>
          <a:bodyPr/>
          <a:lstStyle/>
          <a:p>
            <a:endParaRPr lang="id-ID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2958346"/>
            <a:ext cx="3384000" cy="38880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87541" y="2958346"/>
            <a:ext cx="5436000" cy="3888000"/>
          </a:xfrm>
        </p:spPr>
        <p:txBody>
          <a:bodyPr/>
          <a:lstStyle/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8813550" y="2933720"/>
            <a:ext cx="3384000" cy="1962364"/>
          </a:xfrm>
        </p:spPr>
        <p:txBody>
          <a:bodyPr/>
          <a:lstStyle/>
          <a:p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813550" y="4896532"/>
            <a:ext cx="3384000" cy="1962364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3996000" cy="29337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676447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Pictur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80802" y="134406"/>
            <a:ext cx="558800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  <p:sp>
        <p:nvSpPr>
          <p:cNvPr id="2" name="Rectangle 1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1971675"/>
            <a:ext cx="8288338" cy="283845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4044454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Picture Placeholder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Rectangle 1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900000" y="1769800"/>
            <a:ext cx="10384511" cy="2838450"/>
          </a:xfrm>
        </p:spPr>
        <p:txBody>
          <a:bodyPr/>
          <a:lstStyle/>
          <a:p>
            <a:endParaRPr lang="id-ID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72332" y="134406"/>
            <a:ext cx="584201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1612866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Picture landscap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8988880" y="1993476"/>
            <a:ext cx="3204000" cy="1620000"/>
          </a:xfrm>
        </p:spPr>
        <p:txBody>
          <a:bodyPr/>
          <a:lstStyle/>
          <a:p>
            <a:endParaRPr lang="id-ID"/>
          </a:p>
        </p:txBody>
      </p:sp>
      <p:sp>
        <p:nvSpPr>
          <p:cNvPr id="25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8988880" y="3611347"/>
            <a:ext cx="3204000" cy="1620000"/>
          </a:xfrm>
        </p:spPr>
        <p:txBody>
          <a:bodyPr/>
          <a:lstStyle/>
          <a:p>
            <a:endParaRPr lang="id-ID"/>
          </a:p>
        </p:txBody>
      </p:sp>
      <p:sp>
        <p:nvSpPr>
          <p:cNvPr id="27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8988880" y="5243434"/>
            <a:ext cx="3204000" cy="16200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Picture Placeholder 11"/>
          <p:cNvSpPr>
            <a:spLocks noGrp="1"/>
          </p:cNvSpPr>
          <p:nvPr>
            <p:ph type="pic" sz="quarter" idx="18"/>
          </p:nvPr>
        </p:nvSpPr>
        <p:spPr>
          <a:xfrm>
            <a:off x="5773043" y="1993476"/>
            <a:ext cx="3204000" cy="1620000"/>
          </a:xfrm>
        </p:spPr>
        <p:txBody>
          <a:bodyPr/>
          <a:lstStyle/>
          <a:p>
            <a:endParaRPr lang="id-ID"/>
          </a:p>
        </p:txBody>
      </p:sp>
      <p:sp>
        <p:nvSpPr>
          <p:cNvPr id="30" name="Picture Placeholder 11"/>
          <p:cNvSpPr>
            <a:spLocks noGrp="1"/>
          </p:cNvSpPr>
          <p:nvPr>
            <p:ph type="pic" sz="quarter" idx="19"/>
          </p:nvPr>
        </p:nvSpPr>
        <p:spPr>
          <a:xfrm>
            <a:off x="5773043" y="3611347"/>
            <a:ext cx="3204000" cy="1620000"/>
          </a:xfrm>
        </p:spPr>
        <p:txBody>
          <a:bodyPr/>
          <a:lstStyle/>
          <a:p>
            <a:endParaRPr lang="id-ID"/>
          </a:p>
        </p:txBody>
      </p:sp>
      <p:sp>
        <p:nvSpPr>
          <p:cNvPr id="31" name="Picture Placeholder 11"/>
          <p:cNvSpPr>
            <a:spLocks noGrp="1"/>
          </p:cNvSpPr>
          <p:nvPr>
            <p:ph type="pic" sz="quarter" idx="20"/>
          </p:nvPr>
        </p:nvSpPr>
        <p:spPr>
          <a:xfrm>
            <a:off x="5773043" y="5243434"/>
            <a:ext cx="3204000" cy="1620000"/>
          </a:xfrm>
        </p:spPr>
        <p:txBody>
          <a:bodyPr/>
          <a:lstStyle/>
          <a:p>
            <a:endParaRPr lang="id-ID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72332" y="134406"/>
            <a:ext cx="584201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39249794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gzag pictur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Rectangle 1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657550" y="1974850"/>
            <a:ext cx="1800000" cy="1800000"/>
          </a:xfrm>
        </p:spPr>
        <p:txBody>
          <a:bodyPr/>
          <a:lstStyle/>
          <a:p>
            <a:endParaRPr lang="id-ID"/>
          </a:p>
        </p:txBody>
      </p:sp>
      <p:sp>
        <p:nvSpPr>
          <p:cNvPr id="26" name="Picture Placeholder 24"/>
          <p:cNvSpPr>
            <a:spLocks noGrp="1"/>
          </p:cNvSpPr>
          <p:nvPr>
            <p:ph type="pic" sz="quarter" idx="14"/>
          </p:nvPr>
        </p:nvSpPr>
        <p:spPr>
          <a:xfrm>
            <a:off x="2481914" y="3784600"/>
            <a:ext cx="1800000" cy="1800000"/>
          </a:xfrm>
        </p:spPr>
        <p:txBody>
          <a:bodyPr/>
          <a:lstStyle/>
          <a:p>
            <a:endParaRPr lang="id-ID"/>
          </a:p>
        </p:txBody>
      </p:sp>
      <p:sp>
        <p:nvSpPr>
          <p:cNvPr id="37" name="Picture Placeholder 24"/>
          <p:cNvSpPr>
            <a:spLocks noGrp="1"/>
          </p:cNvSpPr>
          <p:nvPr>
            <p:ph type="pic" sz="quarter" idx="15"/>
          </p:nvPr>
        </p:nvSpPr>
        <p:spPr>
          <a:xfrm>
            <a:off x="4283838" y="1974850"/>
            <a:ext cx="1800000" cy="1800000"/>
          </a:xfrm>
        </p:spPr>
        <p:txBody>
          <a:bodyPr/>
          <a:lstStyle/>
          <a:p>
            <a:endParaRPr lang="id-ID"/>
          </a:p>
        </p:txBody>
      </p:sp>
      <p:sp>
        <p:nvSpPr>
          <p:cNvPr id="38" name="Picture Placeholder 24"/>
          <p:cNvSpPr>
            <a:spLocks noGrp="1"/>
          </p:cNvSpPr>
          <p:nvPr>
            <p:ph type="pic" sz="quarter" idx="16"/>
          </p:nvPr>
        </p:nvSpPr>
        <p:spPr>
          <a:xfrm>
            <a:off x="6108202" y="3784600"/>
            <a:ext cx="1800000" cy="1800000"/>
          </a:xfrm>
        </p:spPr>
        <p:txBody>
          <a:bodyPr/>
          <a:lstStyle/>
          <a:p>
            <a:endParaRPr lang="id-ID"/>
          </a:p>
        </p:txBody>
      </p:sp>
      <p:sp>
        <p:nvSpPr>
          <p:cNvPr id="41" name="Picture Placeholder 24"/>
          <p:cNvSpPr>
            <a:spLocks noGrp="1"/>
          </p:cNvSpPr>
          <p:nvPr>
            <p:ph type="pic" sz="quarter" idx="17"/>
          </p:nvPr>
        </p:nvSpPr>
        <p:spPr>
          <a:xfrm>
            <a:off x="7915703" y="1974850"/>
            <a:ext cx="1800000" cy="1800000"/>
          </a:xfrm>
        </p:spPr>
        <p:txBody>
          <a:bodyPr/>
          <a:lstStyle/>
          <a:p>
            <a:endParaRPr lang="id-ID"/>
          </a:p>
        </p:txBody>
      </p:sp>
      <p:sp>
        <p:nvSpPr>
          <p:cNvPr id="42" name="Picture Placeholder 24"/>
          <p:cNvSpPr>
            <a:spLocks noGrp="1"/>
          </p:cNvSpPr>
          <p:nvPr>
            <p:ph type="pic" sz="quarter" idx="18"/>
          </p:nvPr>
        </p:nvSpPr>
        <p:spPr>
          <a:xfrm>
            <a:off x="9740067" y="3784600"/>
            <a:ext cx="1800000" cy="1800000"/>
          </a:xfrm>
        </p:spPr>
        <p:txBody>
          <a:bodyPr/>
          <a:lstStyle/>
          <a:p>
            <a:endParaRPr lang="id-ID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72332" y="134406"/>
            <a:ext cx="584201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36533240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um Pictur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Rectangle 1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889621" y="1772754"/>
            <a:ext cx="6615774" cy="4260456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72332" y="134406"/>
            <a:ext cx="584201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10881132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Rectangle 1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889621" y="1772754"/>
            <a:ext cx="3600000" cy="2160000"/>
          </a:xfrm>
        </p:spPr>
        <p:txBody>
          <a:bodyPr/>
          <a:lstStyle/>
          <a:p>
            <a:endParaRPr lang="id-ID"/>
          </a:p>
        </p:txBody>
      </p:sp>
      <p:sp>
        <p:nvSpPr>
          <p:cNvPr id="24" name="Picture Placeholder 22"/>
          <p:cNvSpPr>
            <a:spLocks noGrp="1"/>
          </p:cNvSpPr>
          <p:nvPr>
            <p:ph type="pic" sz="quarter" idx="14"/>
          </p:nvPr>
        </p:nvSpPr>
        <p:spPr>
          <a:xfrm>
            <a:off x="889621" y="4053210"/>
            <a:ext cx="1728000" cy="1980000"/>
          </a:xfrm>
        </p:spPr>
        <p:txBody>
          <a:bodyPr/>
          <a:lstStyle/>
          <a:p>
            <a:endParaRPr lang="id-ID"/>
          </a:p>
        </p:txBody>
      </p:sp>
      <p:sp>
        <p:nvSpPr>
          <p:cNvPr id="25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2761642" y="4053210"/>
            <a:ext cx="1728000" cy="1980000"/>
          </a:xfrm>
        </p:spPr>
        <p:txBody>
          <a:bodyPr/>
          <a:lstStyle/>
          <a:p>
            <a:endParaRPr lang="id-ID"/>
          </a:p>
        </p:txBody>
      </p:sp>
      <p:sp>
        <p:nvSpPr>
          <p:cNvPr id="28" name="Picture Placeholder 22"/>
          <p:cNvSpPr>
            <a:spLocks noGrp="1"/>
          </p:cNvSpPr>
          <p:nvPr>
            <p:ph type="pic" sz="quarter" idx="16"/>
          </p:nvPr>
        </p:nvSpPr>
        <p:spPr>
          <a:xfrm>
            <a:off x="4625395" y="1744179"/>
            <a:ext cx="2880000" cy="4291113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Picture Placeholder 22"/>
          <p:cNvSpPr>
            <a:spLocks noGrp="1"/>
          </p:cNvSpPr>
          <p:nvPr>
            <p:ph type="pic" sz="quarter" idx="17"/>
          </p:nvPr>
        </p:nvSpPr>
        <p:spPr>
          <a:xfrm>
            <a:off x="7635853" y="3873210"/>
            <a:ext cx="3600000" cy="2160000"/>
          </a:xfrm>
        </p:spPr>
        <p:txBody>
          <a:bodyPr/>
          <a:lstStyle/>
          <a:p>
            <a:endParaRPr lang="id-ID"/>
          </a:p>
        </p:txBody>
      </p:sp>
      <p:sp>
        <p:nvSpPr>
          <p:cNvPr id="30" name="Picture Placeholder 22"/>
          <p:cNvSpPr>
            <a:spLocks noGrp="1"/>
          </p:cNvSpPr>
          <p:nvPr>
            <p:ph type="pic" sz="quarter" idx="18"/>
          </p:nvPr>
        </p:nvSpPr>
        <p:spPr>
          <a:xfrm>
            <a:off x="7635853" y="1772754"/>
            <a:ext cx="1728000" cy="1980000"/>
          </a:xfrm>
        </p:spPr>
        <p:txBody>
          <a:bodyPr/>
          <a:lstStyle/>
          <a:p>
            <a:endParaRPr lang="id-ID"/>
          </a:p>
        </p:txBody>
      </p:sp>
      <p:sp>
        <p:nvSpPr>
          <p:cNvPr id="31" name="Picture Placeholder 22"/>
          <p:cNvSpPr>
            <a:spLocks noGrp="1"/>
          </p:cNvSpPr>
          <p:nvPr>
            <p:ph type="pic" sz="quarter" idx="19"/>
          </p:nvPr>
        </p:nvSpPr>
        <p:spPr>
          <a:xfrm>
            <a:off x="9509767" y="1772754"/>
            <a:ext cx="1728000" cy="1980000"/>
          </a:xfrm>
        </p:spPr>
        <p:txBody>
          <a:bodyPr/>
          <a:lstStyle/>
          <a:p>
            <a:endParaRPr lang="id-ID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72332" y="134406"/>
            <a:ext cx="584201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709620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Norma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97734" y="134406"/>
            <a:ext cx="550334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  <p:sp>
        <p:nvSpPr>
          <p:cNvPr id="2" name="Rectangle 1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5648" y="1411660"/>
            <a:ext cx="2847453" cy="2177701"/>
          </a:xfrm>
        </p:spPr>
      </p:sp>
      <p:sp>
        <p:nvSpPr>
          <p:cNvPr id="10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972449" y="1399536"/>
            <a:ext cx="2776972" cy="2177701"/>
          </a:xfrm>
        </p:spPr>
      </p:sp>
    </p:spTree>
    <p:extLst>
      <p:ext uri="{BB962C8B-B14F-4D97-AF65-F5344CB8AC3E}">
        <p14:creationId xmlns:p14="http://schemas.microsoft.com/office/powerpoint/2010/main" xmlns="" val="1251396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2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Rectangle 1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889621" y="656470"/>
            <a:ext cx="3600000" cy="2160000"/>
          </a:xfrm>
        </p:spPr>
        <p:txBody>
          <a:bodyPr/>
          <a:lstStyle/>
          <a:p>
            <a:endParaRPr lang="id-ID"/>
          </a:p>
        </p:txBody>
      </p:sp>
      <p:sp>
        <p:nvSpPr>
          <p:cNvPr id="24" name="Picture Placeholder 22"/>
          <p:cNvSpPr>
            <a:spLocks noGrp="1"/>
          </p:cNvSpPr>
          <p:nvPr>
            <p:ph type="pic" sz="quarter" idx="14"/>
          </p:nvPr>
        </p:nvSpPr>
        <p:spPr>
          <a:xfrm>
            <a:off x="889621" y="2936927"/>
            <a:ext cx="1728000" cy="1611324"/>
          </a:xfrm>
        </p:spPr>
        <p:txBody>
          <a:bodyPr/>
          <a:lstStyle/>
          <a:p>
            <a:endParaRPr lang="id-ID"/>
          </a:p>
        </p:txBody>
      </p:sp>
      <p:sp>
        <p:nvSpPr>
          <p:cNvPr id="25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2761642" y="2936927"/>
            <a:ext cx="1728000" cy="1611324"/>
          </a:xfrm>
        </p:spPr>
        <p:txBody>
          <a:bodyPr/>
          <a:lstStyle/>
          <a:p>
            <a:endParaRPr lang="id-ID"/>
          </a:p>
        </p:txBody>
      </p:sp>
      <p:sp>
        <p:nvSpPr>
          <p:cNvPr id="28" name="Picture Placeholder 22"/>
          <p:cNvSpPr>
            <a:spLocks noGrp="1"/>
          </p:cNvSpPr>
          <p:nvPr>
            <p:ph type="pic" sz="quarter" idx="16"/>
          </p:nvPr>
        </p:nvSpPr>
        <p:spPr>
          <a:xfrm>
            <a:off x="4625395" y="627896"/>
            <a:ext cx="2880000" cy="3920354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Picture Placeholder 22"/>
          <p:cNvSpPr>
            <a:spLocks noGrp="1"/>
          </p:cNvSpPr>
          <p:nvPr>
            <p:ph type="pic" sz="quarter" idx="17"/>
          </p:nvPr>
        </p:nvSpPr>
        <p:spPr>
          <a:xfrm>
            <a:off x="7635853" y="2756927"/>
            <a:ext cx="3600000" cy="1791324"/>
          </a:xfrm>
        </p:spPr>
        <p:txBody>
          <a:bodyPr/>
          <a:lstStyle/>
          <a:p>
            <a:endParaRPr lang="id-ID"/>
          </a:p>
        </p:txBody>
      </p:sp>
      <p:sp>
        <p:nvSpPr>
          <p:cNvPr id="30" name="Picture Placeholder 22"/>
          <p:cNvSpPr>
            <a:spLocks noGrp="1"/>
          </p:cNvSpPr>
          <p:nvPr>
            <p:ph type="pic" sz="quarter" idx="18"/>
          </p:nvPr>
        </p:nvSpPr>
        <p:spPr>
          <a:xfrm>
            <a:off x="7635853" y="656470"/>
            <a:ext cx="1728000" cy="1980000"/>
          </a:xfrm>
        </p:spPr>
        <p:txBody>
          <a:bodyPr/>
          <a:lstStyle/>
          <a:p>
            <a:endParaRPr lang="id-ID"/>
          </a:p>
        </p:txBody>
      </p:sp>
      <p:sp>
        <p:nvSpPr>
          <p:cNvPr id="31" name="Picture Placeholder 22"/>
          <p:cNvSpPr>
            <a:spLocks noGrp="1"/>
          </p:cNvSpPr>
          <p:nvPr>
            <p:ph type="pic" sz="quarter" idx="19"/>
          </p:nvPr>
        </p:nvSpPr>
        <p:spPr>
          <a:xfrm>
            <a:off x="9509767" y="656470"/>
            <a:ext cx="1728000" cy="1980000"/>
          </a:xfrm>
        </p:spPr>
        <p:txBody>
          <a:bodyPr/>
          <a:lstStyle/>
          <a:p>
            <a:endParaRPr lang="id-ID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72332" y="134406"/>
            <a:ext cx="584201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886823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 2 Bott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Rectangle 1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3"/>
          </p:nvPr>
        </p:nvSpPr>
        <p:spPr>
          <a:xfrm>
            <a:off x="3913689" y="1764404"/>
            <a:ext cx="3600000" cy="4260456"/>
          </a:xfrm>
        </p:spPr>
        <p:txBody>
          <a:bodyPr/>
          <a:lstStyle/>
          <a:p>
            <a:endParaRPr lang="id-ID"/>
          </a:p>
        </p:txBody>
      </p:sp>
      <p:sp>
        <p:nvSpPr>
          <p:cNvPr id="28" name="Picture Placeholder 22"/>
          <p:cNvSpPr>
            <a:spLocks noGrp="1"/>
          </p:cNvSpPr>
          <p:nvPr>
            <p:ph type="pic" sz="quarter" idx="16"/>
          </p:nvPr>
        </p:nvSpPr>
        <p:spPr>
          <a:xfrm>
            <a:off x="889621" y="1763432"/>
            <a:ext cx="2880000" cy="42624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Picture Placeholder 22"/>
          <p:cNvSpPr>
            <a:spLocks noGrp="1"/>
          </p:cNvSpPr>
          <p:nvPr>
            <p:ph type="pic" sz="quarter" idx="17"/>
          </p:nvPr>
        </p:nvSpPr>
        <p:spPr>
          <a:xfrm>
            <a:off x="7635853" y="3873210"/>
            <a:ext cx="3600000" cy="2160000"/>
          </a:xfrm>
        </p:spPr>
        <p:txBody>
          <a:bodyPr/>
          <a:lstStyle/>
          <a:p>
            <a:endParaRPr lang="id-ID"/>
          </a:p>
        </p:txBody>
      </p:sp>
      <p:sp>
        <p:nvSpPr>
          <p:cNvPr id="30" name="Picture Placeholder 22"/>
          <p:cNvSpPr>
            <a:spLocks noGrp="1"/>
          </p:cNvSpPr>
          <p:nvPr>
            <p:ph type="pic" sz="quarter" idx="18"/>
          </p:nvPr>
        </p:nvSpPr>
        <p:spPr>
          <a:xfrm>
            <a:off x="7635853" y="1771382"/>
            <a:ext cx="1728000" cy="1980000"/>
          </a:xfrm>
        </p:spPr>
        <p:txBody>
          <a:bodyPr/>
          <a:lstStyle/>
          <a:p>
            <a:endParaRPr lang="id-ID"/>
          </a:p>
        </p:txBody>
      </p:sp>
      <p:sp>
        <p:nvSpPr>
          <p:cNvPr id="31" name="Picture Placeholder 22"/>
          <p:cNvSpPr>
            <a:spLocks noGrp="1"/>
          </p:cNvSpPr>
          <p:nvPr>
            <p:ph type="pic" sz="quarter" idx="19"/>
          </p:nvPr>
        </p:nvSpPr>
        <p:spPr>
          <a:xfrm>
            <a:off x="9509767" y="1771382"/>
            <a:ext cx="1728000" cy="1980000"/>
          </a:xfrm>
        </p:spPr>
        <p:txBody>
          <a:bodyPr/>
          <a:lstStyle/>
          <a:p>
            <a:endParaRPr lang="id-ID"/>
          </a:p>
        </p:txBody>
      </p:sp>
      <p:sp>
        <p:nvSpPr>
          <p:cNvPr id="11" name="Slide Number Placeholder 4"/>
          <p:cNvSpPr txBox="1">
            <a:spLocks/>
          </p:cNvSpPr>
          <p:nvPr userDrawn="1"/>
        </p:nvSpPr>
        <p:spPr>
          <a:xfrm>
            <a:off x="11472332" y="134406"/>
            <a:ext cx="584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ct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1369105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Picture Placeholder Circ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516316" y="134406"/>
            <a:ext cx="509977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  <p:sp>
        <p:nvSpPr>
          <p:cNvPr id="2" name="Rectangle 1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372582" y="1543667"/>
            <a:ext cx="1764000" cy="1764000"/>
          </a:xfrm>
          <a:prstGeom prst="ellipse">
            <a:avLst/>
          </a:prstGeom>
        </p:spPr>
      </p:sp>
      <p:sp>
        <p:nvSpPr>
          <p:cNvPr id="12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1372581" y="3938716"/>
            <a:ext cx="1764000" cy="1764000"/>
          </a:xfrm>
          <a:prstGeom prst="ellipse">
            <a:avLst/>
          </a:prstGeom>
        </p:spPr>
      </p:sp>
      <p:sp>
        <p:nvSpPr>
          <p:cNvPr id="13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3909695" y="1543667"/>
            <a:ext cx="1764000" cy="1764000"/>
          </a:xfrm>
          <a:prstGeom prst="ellipse">
            <a:avLst/>
          </a:prstGeom>
        </p:spPr>
      </p:sp>
      <p:sp>
        <p:nvSpPr>
          <p:cNvPr id="14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3909694" y="3938716"/>
            <a:ext cx="1764000" cy="1764000"/>
          </a:xfrm>
          <a:prstGeom prst="ellipse">
            <a:avLst/>
          </a:prstGeom>
        </p:spPr>
      </p:sp>
      <p:sp>
        <p:nvSpPr>
          <p:cNvPr id="15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6470557" y="1543667"/>
            <a:ext cx="1764000" cy="1764000"/>
          </a:xfrm>
          <a:prstGeom prst="ellipse">
            <a:avLst/>
          </a:prstGeom>
        </p:spPr>
      </p:sp>
      <p:sp>
        <p:nvSpPr>
          <p:cNvPr id="16" name="Picture Placeholder 7"/>
          <p:cNvSpPr>
            <a:spLocks noGrp="1"/>
          </p:cNvSpPr>
          <p:nvPr>
            <p:ph type="pic" sz="quarter" idx="18"/>
          </p:nvPr>
        </p:nvSpPr>
        <p:spPr>
          <a:xfrm>
            <a:off x="6470556" y="3938716"/>
            <a:ext cx="1764000" cy="1764000"/>
          </a:xfrm>
          <a:prstGeom prst="ellipse">
            <a:avLst/>
          </a:prstGeom>
        </p:spPr>
      </p:sp>
      <p:sp>
        <p:nvSpPr>
          <p:cNvPr id="17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9022289" y="1543667"/>
            <a:ext cx="1764000" cy="1764000"/>
          </a:xfrm>
          <a:prstGeom prst="ellipse">
            <a:avLst/>
          </a:prstGeom>
        </p:spPr>
      </p:sp>
      <p:sp>
        <p:nvSpPr>
          <p:cNvPr id="18" name="Picture Placeholder 9"/>
          <p:cNvSpPr>
            <a:spLocks noGrp="1"/>
          </p:cNvSpPr>
          <p:nvPr>
            <p:ph type="pic" sz="quarter" idx="20"/>
          </p:nvPr>
        </p:nvSpPr>
        <p:spPr>
          <a:xfrm>
            <a:off x="9022288" y="3938716"/>
            <a:ext cx="1764000" cy="1764000"/>
          </a:xfrm>
          <a:prstGeom prst="ellipse">
            <a:avLst/>
          </a:prstGeom>
        </p:spPr>
      </p:sp>
    </p:spTree>
    <p:extLst>
      <p:ext uri="{BB962C8B-B14F-4D97-AF65-F5344CB8AC3E}">
        <p14:creationId xmlns:p14="http://schemas.microsoft.com/office/powerpoint/2010/main" xmlns="" val="7877646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laceholder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Rectangle 1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1047750" y="1285875"/>
            <a:ext cx="2524125" cy="2524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72332" y="134406"/>
            <a:ext cx="584201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12445755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laceholder picture (circ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Rectangle 1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1047750" y="1285875"/>
            <a:ext cx="2524125" cy="2524125"/>
          </a:xfrm>
          <a:prstGeom prst="ellipse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72332" y="134406"/>
            <a:ext cx="584201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16012108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Rectangle 1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1743075" y="2073935"/>
            <a:ext cx="1620000" cy="1620000"/>
          </a:xfrm>
        </p:spPr>
        <p:txBody>
          <a:bodyPr/>
          <a:lstStyle/>
          <a:p>
            <a:endParaRPr lang="id-ID"/>
          </a:p>
        </p:txBody>
      </p:sp>
      <p:sp>
        <p:nvSpPr>
          <p:cNvPr id="18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4592335" y="2073935"/>
            <a:ext cx="1620000" cy="1620000"/>
          </a:xfrm>
        </p:spPr>
        <p:txBody>
          <a:bodyPr/>
          <a:lstStyle/>
          <a:p>
            <a:endParaRPr lang="id-ID"/>
          </a:p>
        </p:txBody>
      </p:sp>
      <p:sp>
        <p:nvSpPr>
          <p:cNvPr id="19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9494370" y="2073935"/>
            <a:ext cx="1620000" cy="1620000"/>
          </a:xfrm>
        </p:spPr>
        <p:txBody>
          <a:bodyPr/>
          <a:lstStyle/>
          <a:p>
            <a:endParaRPr lang="id-ID"/>
          </a:p>
        </p:txBody>
      </p:sp>
      <p:sp>
        <p:nvSpPr>
          <p:cNvPr id="20" name="Picture Placeholder 11"/>
          <p:cNvSpPr>
            <a:spLocks noGrp="1"/>
          </p:cNvSpPr>
          <p:nvPr>
            <p:ph type="pic" sz="quarter" idx="16"/>
          </p:nvPr>
        </p:nvSpPr>
        <p:spPr>
          <a:xfrm>
            <a:off x="7128423" y="2073935"/>
            <a:ext cx="1620000" cy="1620000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72332" y="134406"/>
            <a:ext cx="584201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15317879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 Placeholder (Circ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Rectangle 1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1743075" y="2073935"/>
            <a:ext cx="1620000" cy="1620000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8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4592335" y="2073935"/>
            <a:ext cx="1620000" cy="1620000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9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9494370" y="2073935"/>
            <a:ext cx="1620000" cy="1620000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20" name="Picture Placeholder 11"/>
          <p:cNvSpPr>
            <a:spLocks noGrp="1"/>
          </p:cNvSpPr>
          <p:nvPr>
            <p:ph type="pic" sz="quarter" idx="16"/>
          </p:nvPr>
        </p:nvSpPr>
        <p:spPr>
          <a:xfrm>
            <a:off x="7128423" y="2073935"/>
            <a:ext cx="1620000" cy="1620000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800"/>
            </a:lvl1pPr>
          </a:lstStyle>
          <a:p>
            <a:endParaRPr lang="id-ID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72332" y="134406"/>
            <a:ext cx="584201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31903585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49"/>
          <p:cNvSpPr>
            <a:spLocks/>
          </p:cNvSpPr>
          <p:nvPr userDrawn="1"/>
        </p:nvSpPr>
        <p:spPr bwMode="auto">
          <a:xfrm flipH="1">
            <a:off x="-3798" y="9729"/>
            <a:ext cx="12195798" cy="6885782"/>
          </a:xfrm>
          <a:custGeom>
            <a:avLst/>
            <a:gdLst>
              <a:gd name="T0" fmla="*/ 5630 w 5630"/>
              <a:gd name="T1" fmla="*/ 2131 h 3194"/>
              <a:gd name="T2" fmla="*/ 5630 w 5630"/>
              <a:gd name="T3" fmla="*/ 3194 h 3194"/>
              <a:gd name="T4" fmla="*/ 0 w 5630"/>
              <a:gd name="T5" fmla="*/ 3194 h 3194"/>
              <a:gd name="T6" fmla="*/ 0 w 5630"/>
              <a:gd name="T7" fmla="*/ 0 h 3194"/>
              <a:gd name="T8" fmla="*/ 5630 w 5630"/>
              <a:gd name="T9" fmla="*/ 2131 h 3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30" h="3194">
                <a:moveTo>
                  <a:pt x="5630" y="2131"/>
                </a:moveTo>
                <a:lnTo>
                  <a:pt x="5630" y="3194"/>
                </a:lnTo>
                <a:lnTo>
                  <a:pt x="0" y="3194"/>
                </a:lnTo>
                <a:lnTo>
                  <a:pt x="0" y="0"/>
                </a:lnTo>
                <a:lnTo>
                  <a:pt x="5630" y="213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Rectangle 1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tx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© 2020 </a:t>
            </a:r>
            <a:r>
              <a:rPr lang="en-US" sz="1000" dirty="0" err="1">
                <a:solidFill>
                  <a:schemeClr val="bg1"/>
                </a:solidFill>
              </a:rPr>
              <a:t>Companyname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id-ID" sz="1000" dirty="0">
                <a:solidFill>
                  <a:schemeClr val="bg1"/>
                </a:solidFill>
              </a:rPr>
              <a:t>PowerPoint Business </a:t>
            </a:r>
            <a:r>
              <a:rPr lang="en-US" sz="1000" dirty="0">
                <a:solidFill>
                  <a:schemeClr val="bg1"/>
                </a:solidFill>
              </a:rPr>
              <a:t>Theme. All Rights Reserved. </a:t>
            </a:r>
            <a:endParaRPr lang="id-ID" sz="1000" dirty="0">
              <a:solidFill>
                <a:schemeClr val="bg1"/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72332" y="134406"/>
            <a:ext cx="584201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15835064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49"/>
          <p:cNvSpPr>
            <a:spLocks/>
          </p:cNvSpPr>
          <p:nvPr userDrawn="1"/>
        </p:nvSpPr>
        <p:spPr bwMode="auto">
          <a:xfrm>
            <a:off x="-3798" y="9729"/>
            <a:ext cx="12195798" cy="6885782"/>
          </a:xfrm>
          <a:custGeom>
            <a:avLst/>
            <a:gdLst>
              <a:gd name="T0" fmla="*/ 5630 w 5630"/>
              <a:gd name="T1" fmla="*/ 2131 h 3194"/>
              <a:gd name="T2" fmla="*/ 5630 w 5630"/>
              <a:gd name="T3" fmla="*/ 3194 h 3194"/>
              <a:gd name="T4" fmla="*/ 0 w 5630"/>
              <a:gd name="T5" fmla="*/ 3194 h 3194"/>
              <a:gd name="T6" fmla="*/ 0 w 5630"/>
              <a:gd name="T7" fmla="*/ 0 h 3194"/>
              <a:gd name="T8" fmla="*/ 5630 w 5630"/>
              <a:gd name="T9" fmla="*/ 2131 h 3194"/>
              <a:gd name="connsiteX0" fmla="*/ 10000 w 10000"/>
              <a:gd name="connsiteY0" fmla="*/ 8632 h 10000"/>
              <a:gd name="connsiteX1" fmla="*/ 10000 w 10000"/>
              <a:gd name="connsiteY1" fmla="*/ 10000 h 10000"/>
              <a:gd name="connsiteX2" fmla="*/ 0 w 10000"/>
              <a:gd name="connsiteY2" fmla="*/ 10000 h 10000"/>
              <a:gd name="connsiteX3" fmla="*/ 0 w 10000"/>
              <a:gd name="connsiteY3" fmla="*/ 0 h 10000"/>
              <a:gd name="connsiteX4" fmla="*/ 10000 w 10000"/>
              <a:gd name="connsiteY4" fmla="*/ 8632 h 10000"/>
              <a:gd name="connsiteX0" fmla="*/ 10000 w 10000"/>
              <a:gd name="connsiteY0" fmla="*/ 6946 h 10000"/>
              <a:gd name="connsiteX1" fmla="*/ 10000 w 10000"/>
              <a:gd name="connsiteY1" fmla="*/ 10000 h 10000"/>
              <a:gd name="connsiteX2" fmla="*/ 0 w 10000"/>
              <a:gd name="connsiteY2" fmla="*/ 10000 h 10000"/>
              <a:gd name="connsiteX3" fmla="*/ 0 w 10000"/>
              <a:gd name="connsiteY3" fmla="*/ 0 h 10000"/>
              <a:gd name="connsiteX4" fmla="*/ 10000 w 10000"/>
              <a:gd name="connsiteY4" fmla="*/ 6946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10000" y="6946"/>
                </a:moveTo>
                <a:lnTo>
                  <a:pt x="10000" y="10000"/>
                </a:lnTo>
                <a:lnTo>
                  <a:pt x="0" y="10000"/>
                </a:lnTo>
                <a:lnTo>
                  <a:pt x="0" y="0"/>
                </a:lnTo>
                <a:lnTo>
                  <a:pt x="10000" y="694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Rectangle 1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tx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© 2020 </a:t>
            </a:r>
            <a:r>
              <a:rPr lang="en-US" sz="1000" dirty="0" err="1">
                <a:solidFill>
                  <a:schemeClr val="bg1"/>
                </a:solidFill>
              </a:rPr>
              <a:t>Companyname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id-ID" sz="1000" dirty="0">
                <a:solidFill>
                  <a:schemeClr val="bg1"/>
                </a:solidFill>
              </a:rPr>
              <a:t>PowerPoint Business </a:t>
            </a:r>
            <a:r>
              <a:rPr lang="en-US" sz="1000" dirty="0">
                <a:solidFill>
                  <a:schemeClr val="bg1"/>
                </a:solidFill>
              </a:rPr>
              <a:t>Theme. All Rights Reserved. </a:t>
            </a:r>
            <a:endParaRPr lang="id-ID" sz="1000" dirty="0">
              <a:solidFill>
                <a:schemeClr val="bg1"/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72332" y="134406"/>
            <a:ext cx="584201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14492558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Welcome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/>
          </p:cNvSpPr>
          <p:nvPr userDrawn="1"/>
        </p:nvSpPr>
        <p:spPr bwMode="auto">
          <a:xfrm>
            <a:off x="-3175" y="4876800"/>
            <a:ext cx="12195175" cy="1981200"/>
          </a:xfrm>
          <a:custGeom>
            <a:avLst/>
            <a:gdLst>
              <a:gd name="T0" fmla="*/ 7682 w 7682"/>
              <a:gd name="T1" fmla="*/ 941 h 1248"/>
              <a:gd name="T2" fmla="*/ 0 w 7682"/>
              <a:gd name="T3" fmla="*/ 0 h 1248"/>
              <a:gd name="T4" fmla="*/ 0 w 7682"/>
              <a:gd name="T5" fmla="*/ 911 h 1248"/>
              <a:gd name="T6" fmla="*/ 0 w 7682"/>
              <a:gd name="T7" fmla="*/ 943 h 1248"/>
              <a:gd name="T8" fmla="*/ 0 w 7682"/>
              <a:gd name="T9" fmla="*/ 1248 h 1248"/>
              <a:gd name="T10" fmla="*/ 7682 w 7682"/>
              <a:gd name="T11" fmla="*/ 1248 h 1248"/>
              <a:gd name="T12" fmla="*/ 7682 w 7682"/>
              <a:gd name="T13" fmla="*/ 943 h 1248"/>
              <a:gd name="T14" fmla="*/ 7682 w 7682"/>
              <a:gd name="T15" fmla="*/ 941 h 1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82" h="1248">
                <a:moveTo>
                  <a:pt x="7682" y="941"/>
                </a:moveTo>
                <a:lnTo>
                  <a:pt x="0" y="0"/>
                </a:lnTo>
                <a:lnTo>
                  <a:pt x="0" y="911"/>
                </a:lnTo>
                <a:lnTo>
                  <a:pt x="0" y="943"/>
                </a:lnTo>
                <a:lnTo>
                  <a:pt x="0" y="1248"/>
                </a:lnTo>
                <a:lnTo>
                  <a:pt x="7682" y="1248"/>
                </a:lnTo>
                <a:lnTo>
                  <a:pt x="7682" y="943"/>
                </a:lnTo>
                <a:lnTo>
                  <a:pt x="7682" y="94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Rectangle 1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tx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© 2020 </a:t>
            </a:r>
            <a:r>
              <a:rPr lang="en-US" sz="1000" dirty="0" err="1">
                <a:solidFill>
                  <a:schemeClr val="bg1"/>
                </a:solidFill>
              </a:rPr>
              <a:t>Companyname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id-ID" sz="1000" dirty="0">
                <a:solidFill>
                  <a:schemeClr val="bg1"/>
                </a:solidFill>
              </a:rPr>
              <a:t>PowerPoint Business </a:t>
            </a:r>
            <a:r>
              <a:rPr lang="en-US" sz="1000" dirty="0">
                <a:solidFill>
                  <a:schemeClr val="bg1"/>
                </a:solidFill>
              </a:rPr>
              <a:t>Theme. All Rights Reserved. </a:t>
            </a:r>
            <a:endParaRPr lang="id-ID" sz="1000" dirty="0">
              <a:solidFill>
                <a:schemeClr val="bg1"/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72332" y="134406"/>
            <a:ext cx="584201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371492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Norma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97734" y="134406"/>
            <a:ext cx="550334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  <p:sp>
        <p:nvSpPr>
          <p:cNvPr id="2" name="Rectangle 1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6" name="Freeform 71"/>
          <p:cNvSpPr>
            <a:spLocks noEditPoints="1"/>
          </p:cNvSpPr>
          <p:nvPr userDrawn="1"/>
        </p:nvSpPr>
        <p:spPr bwMode="auto">
          <a:xfrm rot="5217264">
            <a:off x="9379573" y="1107354"/>
            <a:ext cx="4571607" cy="3890506"/>
          </a:xfrm>
          <a:custGeom>
            <a:avLst/>
            <a:gdLst>
              <a:gd name="T0" fmla="*/ 881 w 1104"/>
              <a:gd name="T1" fmla="*/ 119 h 938"/>
              <a:gd name="T2" fmla="*/ 834 w 1104"/>
              <a:gd name="T3" fmla="*/ 182 h 938"/>
              <a:gd name="T4" fmla="*/ 513 w 1104"/>
              <a:gd name="T5" fmla="*/ 191 h 938"/>
              <a:gd name="T6" fmla="*/ 17 w 1104"/>
              <a:gd name="T7" fmla="*/ 1 h 938"/>
              <a:gd name="T8" fmla="*/ 16 w 1104"/>
              <a:gd name="T9" fmla="*/ 2 h 938"/>
              <a:gd name="T10" fmla="*/ 135 w 1104"/>
              <a:gd name="T11" fmla="*/ 137 h 938"/>
              <a:gd name="T12" fmla="*/ 37 w 1104"/>
              <a:gd name="T13" fmla="*/ 496 h 938"/>
              <a:gd name="T14" fmla="*/ 502 w 1104"/>
              <a:gd name="T15" fmla="*/ 210 h 938"/>
              <a:gd name="T16" fmla="*/ 250 w 1104"/>
              <a:gd name="T17" fmla="*/ 509 h 938"/>
              <a:gd name="T18" fmla="*/ 1 w 1104"/>
              <a:gd name="T19" fmla="*/ 735 h 938"/>
              <a:gd name="T20" fmla="*/ 250 w 1104"/>
              <a:gd name="T21" fmla="*/ 770 h 938"/>
              <a:gd name="T22" fmla="*/ 823 w 1104"/>
              <a:gd name="T23" fmla="*/ 938 h 938"/>
              <a:gd name="T24" fmla="*/ 262 w 1104"/>
              <a:gd name="T25" fmla="*/ 525 h 938"/>
              <a:gd name="T26" fmla="*/ 554 w 1104"/>
              <a:gd name="T27" fmla="*/ 682 h 938"/>
              <a:gd name="T28" fmla="*/ 802 w 1104"/>
              <a:gd name="T29" fmla="*/ 802 h 938"/>
              <a:gd name="T30" fmla="*/ 1091 w 1104"/>
              <a:gd name="T31" fmla="*/ 488 h 938"/>
              <a:gd name="T32" fmla="*/ 763 w 1104"/>
              <a:gd name="T33" fmla="*/ 319 h 938"/>
              <a:gd name="T34" fmla="*/ 780 w 1104"/>
              <a:gd name="T35" fmla="*/ 288 h 938"/>
              <a:gd name="T36" fmla="*/ 855 w 1104"/>
              <a:gd name="T37" fmla="*/ 444 h 938"/>
              <a:gd name="T38" fmla="*/ 857 w 1104"/>
              <a:gd name="T39" fmla="*/ 437 h 938"/>
              <a:gd name="T40" fmla="*/ 761 w 1104"/>
              <a:gd name="T41" fmla="*/ 319 h 938"/>
              <a:gd name="T42" fmla="*/ 760 w 1104"/>
              <a:gd name="T43" fmla="*/ 320 h 938"/>
              <a:gd name="T44" fmla="*/ 760 w 1104"/>
              <a:gd name="T45" fmla="*/ 320 h 938"/>
              <a:gd name="T46" fmla="*/ 742 w 1104"/>
              <a:gd name="T47" fmla="*/ 311 h 938"/>
              <a:gd name="T48" fmla="*/ 524 w 1104"/>
              <a:gd name="T49" fmla="*/ 211 h 938"/>
              <a:gd name="T50" fmla="*/ 493 w 1104"/>
              <a:gd name="T51" fmla="*/ 228 h 938"/>
              <a:gd name="T52" fmla="*/ 739 w 1104"/>
              <a:gd name="T53" fmla="*/ 356 h 938"/>
              <a:gd name="T54" fmla="*/ 260 w 1104"/>
              <a:gd name="T55" fmla="*/ 514 h 938"/>
              <a:gd name="T56" fmla="*/ 855 w 1104"/>
              <a:gd name="T57" fmla="*/ 445 h 938"/>
              <a:gd name="T58" fmla="*/ 858 w 1104"/>
              <a:gd name="T59" fmla="*/ 435 h 938"/>
              <a:gd name="T60" fmla="*/ 1079 w 1104"/>
              <a:gd name="T61" fmla="*/ 475 h 938"/>
              <a:gd name="T62" fmla="*/ 863 w 1104"/>
              <a:gd name="T63" fmla="*/ 131 h 938"/>
              <a:gd name="T64" fmla="*/ 1083 w 1104"/>
              <a:gd name="T65" fmla="*/ 465 h 938"/>
              <a:gd name="T66" fmla="*/ 773 w 1104"/>
              <a:gd name="T67" fmla="*/ 286 h 938"/>
              <a:gd name="T68" fmla="*/ 525 w 1104"/>
              <a:gd name="T69" fmla="*/ 207 h 938"/>
              <a:gd name="T70" fmla="*/ 833 w 1104"/>
              <a:gd name="T71" fmla="*/ 184 h 938"/>
              <a:gd name="T72" fmla="*/ 161 w 1104"/>
              <a:gd name="T73" fmla="*/ 139 h 938"/>
              <a:gd name="T74" fmla="*/ 19 w 1104"/>
              <a:gd name="T75" fmla="*/ 4 h 938"/>
              <a:gd name="T76" fmla="*/ 145 w 1104"/>
              <a:gd name="T77" fmla="*/ 150 h 938"/>
              <a:gd name="T78" fmla="*/ 500 w 1104"/>
              <a:gd name="T79" fmla="*/ 204 h 938"/>
              <a:gd name="T80" fmla="*/ 239 w 1104"/>
              <a:gd name="T81" fmla="*/ 528 h 938"/>
              <a:gd name="T82" fmla="*/ 237 w 1104"/>
              <a:gd name="T83" fmla="*/ 755 h 938"/>
              <a:gd name="T84" fmla="*/ 262 w 1104"/>
              <a:gd name="T85" fmla="*/ 759 h 938"/>
              <a:gd name="T86" fmla="*/ 261 w 1104"/>
              <a:gd name="T87" fmla="*/ 527 h 938"/>
              <a:gd name="T88" fmla="*/ 262 w 1104"/>
              <a:gd name="T89" fmla="*/ 517 h 938"/>
              <a:gd name="T90" fmla="*/ 543 w 1104"/>
              <a:gd name="T91" fmla="*/ 663 h 938"/>
              <a:gd name="T92" fmla="*/ 566 w 1104"/>
              <a:gd name="T93" fmla="*/ 675 h 938"/>
              <a:gd name="T94" fmla="*/ 1080 w 1104"/>
              <a:gd name="T95" fmla="*/ 480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104" h="938">
                <a:moveTo>
                  <a:pt x="1091" y="462"/>
                </a:moveTo>
                <a:cubicBezTo>
                  <a:pt x="1089" y="462"/>
                  <a:pt x="1087" y="463"/>
                  <a:pt x="1085" y="464"/>
                </a:cubicBezTo>
                <a:cubicBezTo>
                  <a:pt x="875" y="130"/>
                  <a:pt x="875" y="130"/>
                  <a:pt x="875" y="130"/>
                </a:cubicBezTo>
                <a:cubicBezTo>
                  <a:pt x="879" y="127"/>
                  <a:pt x="881" y="123"/>
                  <a:pt x="881" y="119"/>
                </a:cubicBezTo>
                <a:cubicBezTo>
                  <a:pt x="881" y="112"/>
                  <a:pt x="875" y="106"/>
                  <a:pt x="868" y="106"/>
                </a:cubicBezTo>
                <a:cubicBezTo>
                  <a:pt x="861" y="106"/>
                  <a:pt x="855" y="112"/>
                  <a:pt x="855" y="119"/>
                </a:cubicBezTo>
                <a:cubicBezTo>
                  <a:pt x="855" y="124"/>
                  <a:pt x="858" y="128"/>
                  <a:pt x="861" y="130"/>
                </a:cubicBezTo>
                <a:cubicBezTo>
                  <a:pt x="834" y="182"/>
                  <a:pt x="834" y="182"/>
                  <a:pt x="834" y="182"/>
                </a:cubicBezTo>
                <a:cubicBezTo>
                  <a:pt x="674" y="1"/>
                  <a:pt x="674" y="1"/>
                  <a:pt x="674" y="1"/>
                </a:cubicBezTo>
                <a:cubicBezTo>
                  <a:pt x="673" y="0"/>
                  <a:pt x="673" y="0"/>
                  <a:pt x="673" y="0"/>
                </a:cubicBezTo>
                <a:cubicBezTo>
                  <a:pt x="520" y="193"/>
                  <a:pt x="520" y="193"/>
                  <a:pt x="520" y="193"/>
                </a:cubicBezTo>
                <a:cubicBezTo>
                  <a:pt x="518" y="192"/>
                  <a:pt x="516" y="191"/>
                  <a:pt x="513" y="191"/>
                </a:cubicBezTo>
                <a:cubicBezTo>
                  <a:pt x="509" y="191"/>
                  <a:pt x="505" y="194"/>
                  <a:pt x="502" y="197"/>
                </a:cubicBezTo>
                <a:cubicBezTo>
                  <a:pt x="17" y="1"/>
                  <a:pt x="17" y="1"/>
                  <a:pt x="17" y="1"/>
                </a:cubicBezTo>
                <a:cubicBezTo>
                  <a:pt x="17" y="1"/>
                  <a:pt x="17" y="1"/>
                  <a:pt x="17" y="1"/>
                </a:cubicBezTo>
                <a:cubicBezTo>
                  <a:pt x="17" y="1"/>
                  <a:pt x="17" y="1"/>
                  <a:pt x="17" y="1"/>
                </a:cubicBezTo>
                <a:cubicBezTo>
                  <a:pt x="16" y="1"/>
                  <a:pt x="16" y="1"/>
                  <a:pt x="16" y="1"/>
                </a:cubicBezTo>
                <a:cubicBezTo>
                  <a:pt x="16" y="1"/>
                  <a:pt x="16" y="1"/>
                  <a:pt x="16" y="1"/>
                </a:cubicBezTo>
                <a:cubicBezTo>
                  <a:pt x="16" y="2"/>
                  <a:pt x="16" y="2"/>
                  <a:pt x="16" y="2"/>
                </a:cubicBezTo>
                <a:cubicBezTo>
                  <a:pt x="16" y="2"/>
                  <a:pt x="16" y="2"/>
                  <a:pt x="16" y="2"/>
                </a:cubicBezTo>
                <a:cubicBezTo>
                  <a:pt x="16" y="2"/>
                  <a:pt x="16" y="2"/>
                  <a:pt x="16" y="2"/>
                </a:cubicBezTo>
                <a:cubicBezTo>
                  <a:pt x="16" y="2"/>
                  <a:pt x="16" y="2"/>
                  <a:pt x="16" y="2"/>
                </a:cubicBezTo>
                <a:cubicBezTo>
                  <a:pt x="138" y="129"/>
                  <a:pt x="138" y="129"/>
                  <a:pt x="138" y="129"/>
                </a:cubicBezTo>
                <a:cubicBezTo>
                  <a:pt x="136" y="131"/>
                  <a:pt x="135" y="134"/>
                  <a:pt x="135" y="137"/>
                </a:cubicBezTo>
                <a:cubicBezTo>
                  <a:pt x="135" y="143"/>
                  <a:pt x="139" y="147"/>
                  <a:pt x="144" y="149"/>
                </a:cubicBezTo>
                <a:cubicBezTo>
                  <a:pt x="52" y="484"/>
                  <a:pt x="52" y="484"/>
                  <a:pt x="52" y="484"/>
                </a:cubicBezTo>
                <a:cubicBezTo>
                  <a:pt x="52" y="484"/>
                  <a:pt x="51" y="483"/>
                  <a:pt x="50" y="483"/>
                </a:cubicBezTo>
                <a:cubicBezTo>
                  <a:pt x="43" y="483"/>
                  <a:pt x="37" y="489"/>
                  <a:pt x="37" y="496"/>
                </a:cubicBezTo>
                <a:cubicBezTo>
                  <a:pt x="37" y="503"/>
                  <a:pt x="43" y="509"/>
                  <a:pt x="50" y="509"/>
                </a:cubicBezTo>
                <a:cubicBezTo>
                  <a:pt x="57" y="509"/>
                  <a:pt x="63" y="503"/>
                  <a:pt x="63" y="496"/>
                </a:cubicBezTo>
                <a:cubicBezTo>
                  <a:pt x="63" y="494"/>
                  <a:pt x="62" y="492"/>
                  <a:pt x="61" y="490"/>
                </a:cubicBezTo>
                <a:cubicBezTo>
                  <a:pt x="502" y="210"/>
                  <a:pt x="502" y="210"/>
                  <a:pt x="502" y="210"/>
                </a:cubicBezTo>
                <a:cubicBezTo>
                  <a:pt x="503" y="211"/>
                  <a:pt x="503" y="212"/>
                  <a:pt x="504" y="213"/>
                </a:cubicBezTo>
                <a:cubicBezTo>
                  <a:pt x="495" y="224"/>
                  <a:pt x="495" y="224"/>
                  <a:pt x="495" y="224"/>
                </a:cubicBezTo>
                <a:cubicBezTo>
                  <a:pt x="255" y="510"/>
                  <a:pt x="255" y="510"/>
                  <a:pt x="255" y="510"/>
                </a:cubicBezTo>
                <a:cubicBezTo>
                  <a:pt x="254" y="509"/>
                  <a:pt x="252" y="509"/>
                  <a:pt x="250" y="509"/>
                </a:cubicBezTo>
                <a:cubicBezTo>
                  <a:pt x="243" y="509"/>
                  <a:pt x="237" y="514"/>
                  <a:pt x="237" y="521"/>
                </a:cubicBezTo>
                <a:cubicBezTo>
                  <a:pt x="237" y="523"/>
                  <a:pt x="238" y="525"/>
                  <a:pt x="238" y="527"/>
                </a:cubicBezTo>
                <a:cubicBezTo>
                  <a:pt x="0" y="735"/>
                  <a:pt x="0" y="735"/>
                  <a:pt x="0" y="735"/>
                </a:cubicBezTo>
                <a:cubicBezTo>
                  <a:pt x="1" y="735"/>
                  <a:pt x="1" y="735"/>
                  <a:pt x="1" y="735"/>
                </a:cubicBezTo>
                <a:cubicBezTo>
                  <a:pt x="1" y="736"/>
                  <a:pt x="1" y="736"/>
                  <a:pt x="1" y="736"/>
                </a:cubicBezTo>
                <a:cubicBezTo>
                  <a:pt x="237" y="756"/>
                  <a:pt x="237" y="756"/>
                  <a:pt x="237" y="756"/>
                </a:cubicBezTo>
                <a:cubicBezTo>
                  <a:pt x="237" y="756"/>
                  <a:pt x="237" y="757"/>
                  <a:pt x="237" y="757"/>
                </a:cubicBezTo>
                <a:cubicBezTo>
                  <a:pt x="237" y="764"/>
                  <a:pt x="243" y="770"/>
                  <a:pt x="250" y="770"/>
                </a:cubicBezTo>
                <a:cubicBezTo>
                  <a:pt x="256" y="770"/>
                  <a:pt x="260" y="766"/>
                  <a:pt x="262" y="760"/>
                </a:cubicBezTo>
                <a:cubicBezTo>
                  <a:pt x="810" y="923"/>
                  <a:pt x="810" y="923"/>
                  <a:pt x="810" y="923"/>
                </a:cubicBezTo>
                <a:cubicBezTo>
                  <a:pt x="810" y="924"/>
                  <a:pt x="810" y="924"/>
                  <a:pt x="810" y="925"/>
                </a:cubicBezTo>
                <a:cubicBezTo>
                  <a:pt x="810" y="932"/>
                  <a:pt x="816" y="938"/>
                  <a:pt x="823" y="938"/>
                </a:cubicBezTo>
                <a:cubicBezTo>
                  <a:pt x="830" y="938"/>
                  <a:pt x="835" y="932"/>
                  <a:pt x="835" y="925"/>
                </a:cubicBezTo>
                <a:cubicBezTo>
                  <a:pt x="835" y="918"/>
                  <a:pt x="830" y="912"/>
                  <a:pt x="823" y="912"/>
                </a:cubicBezTo>
                <a:cubicBezTo>
                  <a:pt x="818" y="912"/>
                  <a:pt x="814" y="915"/>
                  <a:pt x="811" y="919"/>
                </a:cubicBezTo>
                <a:cubicBezTo>
                  <a:pt x="262" y="525"/>
                  <a:pt x="262" y="525"/>
                  <a:pt x="262" y="525"/>
                </a:cubicBezTo>
                <a:cubicBezTo>
                  <a:pt x="262" y="525"/>
                  <a:pt x="262" y="525"/>
                  <a:pt x="262" y="525"/>
                </a:cubicBezTo>
                <a:cubicBezTo>
                  <a:pt x="542" y="665"/>
                  <a:pt x="542" y="665"/>
                  <a:pt x="542" y="665"/>
                </a:cubicBezTo>
                <a:cubicBezTo>
                  <a:pt x="542" y="666"/>
                  <a:pt x="541" y="668"/>
                  <a:pt x="541" y="670"/>
                </a:cubicBezTo>
                <a:cubicBezTo>
                  <a:pt x="541" y="677"/>
                  <a:pt x="547" y="682"/>
                  <a:pt x="554" y="682"/>
                </a:cubicBezTo>
                <a:cubicBezTo>
                  <a:pt x="559" y="682"/>
                  <a:pt x="563" y="680"/>
                  <a:pt x="565" y="676"/>
                </a:cubicBezTo>
                <a:cubicBezTo>
                  <a:pt x="791" y="784"/>
                  <a:pt x="791" y="784"/>
                  <a:pt x="791" y="784"/>
                </a:cubicBezTo>
                <a:cubicBezTo>
                  <a:pt x="790" y="785"/>
                  <a:pt x="790" y="787"/>
                  <a:pt x="790" y="789"/>
                </a:cubicBezTo>
                <a:cubicBezTo>
                  <a:pt x="790" y="796"/>
                  <a:pt x="795" y="802"/>
                  <a:pt x="802" y="802"/>
                </a:cubicBezTo>
                <a:cubicBezTo>
                  <a:pt x="809" y="802"/>
                  <a:pt x="815" y="796"/>
                  <a:pt x="815" y="789"/>
                </a:cubicBezTo>
                <a:cubicBezTo>
                  <a:pt x="815" y="786"/>
                  <a:pt x="814" y="784"/>
                  <a:pt x="813" y="782"/>
                </a:cubicBezTo>
                <a:cubicBezTo>
                  <a:pt x="1083" y="485"/>
                  <a:pt x="1083" y="485"/>
                  <a:pt x="1083" y="485"/>
                </a:cubicBezTo>
                <a:cubicBezTo>
                  <a:pt x="1085" y="487"/>
                  <a:pt x="1088" y="488"/>
                  <a:pt x="1091" y="488"/>
                </a:cubicBezTo>
                <a:cubicBezTo>
                  <a:pt x="1098" y="488"/>
                  <a:pt x="1104" y="482"/>
                  <a:pt x="1104" y="475"/>
                </a:cubicBezTo>
                <a:cubicBezTo>
                  <a:pt x="1104" y="468"/>
                  <a:pt x="1098" y="462"/>
                  <a:pt x="1091" y="462"/>
                </a:cubicBezTo>
                <a:close/>
                <a:moveTo>
                  <a:pt x="1080" y="469"/>
                </a:moveTo>
                <a:cubicBezTo>
                  <a:pt x="763" y="319"/>
                  <a:pt x="763" y="319"/>
                  <a:pt x="763" y="319"/>
                </a:cubicBezTo>
                <a:cubicBezTo>
                  <a:pt x="768" y="310"/>
                  <a:pt x="768" y="310"/>
                  <a:pt x="768" y="310"/>
                </a:cubicBezTo>
                <a:cubicBezTo>
                  <a:pt x="769" y="311"/>
                  <a:pt x="771" y="312"/>
                  <a:pt x="773" y="312"/>
                </a:cubicBezTo>
                <a:cubicBezTo>
                  <a:pt x="781" y="312"/>
                  <a:pt x="786" y="306"/>
                  <a:pt x="786" y="299"/>
                </a:cubicBezTo>
                <a:cubicBezTo>
                  <a:pt x="786" y="295"/>
                  <a:pt x="784" y="291"/>
                  <a:pt x="780" y="288"/>
                </a:cubicBezTo>
                <a:cubicBezTo>
                  <a:pt x="834" y="185"/>
                  <a:pt x="834" y="185"/>
                  <a:pt x="834" y="185"/>
                </a:cubicBezTo>
                <a:cubicBezTo>
                  <a:pt x="1082" y="466"/>
                  <a:pt x="1082" y="466"/>
                  <a:pt x="1082" y="466"/>
                </a:cubicBezTo>
                <a:cubicBezTo>
                  <a:pt x="1081" y="467"/>
                  <a:pt x="1081" y="468"/>
                  <a:pt x="1080" y="469"/>
                </a:cubicBezTo>
                <a:close/>
                <a:moveTo>
                  <a:pt x="855" y="444"/>
                </a:moveTo>
                <a:cubicBezTo>
                  <a:pt x="676" y="465"/>
                  <a:pt x="676" y="465"/>
                  <a:pt x="676" y="465"/>
                </a:cubicBezTo>
                <a:cubicBezTo>
                  <a:pt x="703" y="420"/>
                  <a:pt x="703" y="420"/>
                  <a:pt x="703" y="420"/>
                </a:cubicBezTo>
                <a:cubicBezTo>
                  <a:pt x="740" y="357"/>
                  <a:pt x="740" y="357"/>
                  <a:pt x="740" y="357"/>
                </a:cubicBezTo>
                <a:cubicBezTo>
                  <a:pt x="857" y="437"/>
                  <a:pt x="857" y="437"/>
                  <a:pt x="857" y="437"/>
                </a:cubicBezTo>
                <a:cubicBezTo>
                  <a:pt x="856" y="438"/>
                  <a:pt x="855" y="441"/>
                  <a:pt x="855" y="443"/>
                </a:cubicBezTo>
                <a:cubicBezTo>
                  <a:pt x="855" y="443"/>
                  <a:pt x="855" y="444"/>
                  <a:pt x="855" y="444"/>
                </a:cubicBezTo>
                <a:close/>
                <a:moveTo>
                  <a:pt x="766" y="310"/>
                </a:moveTo>
                <a:cubicBezTo>
                  <a:pt x="761" y="319"/>
                  <a:pt x="761" y="319"/>
                  <a:pt x="761" y="319"/>
                </a:cubicBezTo>
                <a:cubicBezTo>
                  <a:pt x="746" y="311"/>
                  <a:pt x="746" y="311"/>
                  <a:pt x="746" y="311"/>
                </a:cubicBezTo>
                <a:cubicBezTo>
                  <a:pt x="762" y="305"/>
                  <a:pt x="762" y="305"/>
                  <a:pt x="762" y="305"/>
                </a:cubicBezTo>
                <a:cubicBezTo>
                  <a:pt x="763" y="307"/>
                  <a:pt x="764" y="308"/>
                  <a:pt x="766" y="310"/>
                </a:cubicBezTo>
                <a:close/>
                <a:moveTo>
                  <a:pt x="760" y="320"/>
                </a:moveTo>
                <a:cubicBezTo>
                  <a:pt x="740" y="355"/>
                  <a:pt x="740" y="355"/>
                  <a:pt x="740" y="355"/>
                </a:cubicBezTo>
                <a:cubicBezTo>
                  <a:pt x="702" y="330"/>
                  <a:pt x="702" y="330"/>
                  <a:pt x="702" y="330"/>
                </a:cubicBezTo>
                <a:cubicBezTo>
                  <a:pt x="744" y="312"/>
                  <a:pt x="744" y="312"/>
                  <a:pt x="744" y="312"/>
                </a:cubicBezTo>
                <a:lnTo>
                  <a:pt x="760" y="320"/>
                </a:lnTo>
                <a:close/>
                <a:moveTo>
                  <a:pt x="701" y="329"/>
                </a:moveTo>
                <a:cubicBezTo>
                  <a:pt x="525" y="209"/>
                  <a:pt x="525" y="209"/>
                  <a:pt x="525" y="209"/>
                </a:cubicBezTo>
                <a:cubicBezTo>
                  <a:pt x="525" y="209"/>
                  <a:pt x="525" y="209"/>
                  <a:pt x="525" y="209"/>
                </a:cubicBezTo>
                <a:cubicBezTo>
                  <a:pt x="742" y="311"/>
                  <a:pt x="742" y="311"/>
                  <a:pt x="742" y="311"/>
                </a:cubicBezTo>
                <a:lnTo>
                  <a:pt x="701" y="329"/>
                </a:lnTo>
                <a:close/>
                <a:moveTo>
                  <a:pt x="505" y="214"/>
                </a:moveTo>
                <a:cubicBezTo>
                  <a:pt x="507" y="215"/>
                  <a:pt x="510" y="217"/>
                  <a:pt x="513" y="217"/>
                </a:cubicBezTo>
                <a:cubicBezTo>
                  <a:pt x="518" y="217"/>
                  <a:pt x="522" y="214"/>
                  <a:pt x="524" y="211"/>
                </a:cubicBezTo>
                <a:cubicBezTo>
                  <a:pt x="699" y="329"/>
                  <a:pt x="699" y="329"/>
                  <a:pt x="699" y="329"/>
                </a:cubicBezTo>
                <a:cubicBezTo>
                  <a:pt x="259" y="513"/>
                  <a:pt x="259" y="513"/>
                  <a:pt x="259" y="513"/>
                </a:cubicBezTo>
                <a:cubicBezTo>
                  <a:pt x="259" y="512"/>
                  <a:pt x="258" y="511"/>
                  <a:pt x="257" y="511"/>
                </a:cubicBezTo>
                <a:cubicBezTo>
                  <a:pt x="493" y="228"/>
                  <a:pt x="493" y="228"/>
                  <a:pt x="493" y="228"/>
                </a:cubicBezTo>
                <a:lnTo>
                  <a:pt x="505" y="214"/>
                </a:lnTo>
                <a:close/>
                <a:moveTo>
                  <a:pt x="260" y="514"/>
                </a:moveTo>
                <a:cubicBezTo>
                  <a:pt x="701" y="330"/>
                  <a:pt x="701" y="330"/>
                  <a:pt x="701" y="330"/>
                </a:cubicBezTo>
                <a:cubicBezTo>
                  <a:pt x="739" y="356"/>
                  <a:pt x="739" y="356"/>
                  <a:pt x="739" y="356"/>
                </a:cubicBezTo>
                <a:cubicBezTo>
                  <a:pt x="701" y="420"/>
                  <a:pt x="701" y="420"/>
                  <a:pt x="701" y="420"/>
                </a:cubicBezTo>
                <a:cubicBezTo>
                  <a:pt x="674" y="466"/>
                  <a:pt x="674" y="466"/>
                  <a:pt x="674" y="466"/>
                </a:cubicBezTo>
                <a:cubicBezTo>
                  <a:pt x="261" y="515"/>
                  <a:pt x="261" y="515"/>
                  <a:pt x="261" y="515"/>
                </a:cubicBezTo>
                <a:cubicBezTo>
                  <a:pt x="261" y="515"/>
                  <a:pt x="261" y="514"/>
                  <a:pt x="260" y="514"/>
                </a:cubicBezTo>
                <a:close/>
                <a:moveTo>
                  <a:pt x="566" y="665"/>
                </a:moveTo>
                <a:cubicBezTo>
                  <a:pt x="565" y="662"/>
                  <a:pt x="563" y="661"/>
                  <a:pt x="562" y="659"/>
                </a:cubicBezTo>
                <a:cubicBezTo>
                  <a:pt x="675" y="467"/>
                  <a:pt x="675" y="467"/>
                  <a:pt x="675" y="467"/>
                </a:cubicBezTo>
                <a:cubicBezTo>
                  <a:pt x="855" y="445"/>
                  <a:pt x="855" y="445"/>
                  <a:pt x="855" y="445"/>
                </a:cubicBezTo>
                <a:cubicBezTo>
                  <a:pt x="857" y="451"/>
                  <a:pt x="862" y="456"/>
                  <a:pt x="868" y="456"/>
                </a:cubicBezTo>
                <a:cubicBezTo>
                  <a:pt x="875" y="456"/>
                  <a:pt x="881" y="450"/>
                  <a:pt x="881" y="443"/>
                </a:cubicBezTo>
                <a:cubicBezTo>
                  <a:pt x="881" y="436"/>
                  <a:pt x="875" y="430"/>
                  <a:pt x="868" y="430"/>
                </a:cubicBezTo>
                <a:cubicBezTo>
                  <a:pt x="864" y="430"/>
                  <a:pt x="860" y="432"/>
                  <a:pt x="858" y="435"/>
                </a:cubicBezTo>
                <a:cubicBezTo>
                  <a:pt x="741" y="356"/>
                  <a:pt x="741" y="356"/>
                  <a:pt x="741" y="356"/>
                </a:cubicBezTo>
                <a:cubicBezTo>
                  <a:pt x="762" y="320"/>
                  <a:pt x="762" y="320"/>
                  <a:pt x="762" y="320"/>
                </a:cubicBezTo>
                <a:cubicBezTo>
                  <a:pt x="1080" y="470"/>
                  <a:pt x="1080" y="470"/>
                  <a:pt x="1080" y="470"/>
                </a:cubicBezTo>
                <a:cubicBezTo>
                  <a:pt x="1079" y="472"/>
                  <a:pt x="1079" y="473"/>
                  <a:pt x="1079" y="475"/>
                </a:cubicBezTo>
                <a:cubicBezTo>
                  <a:pt x="1079" y="476"/>
                  <a:pt x="1079" y="477"/>
                  <a:pt x="1079" y="479"/>
                </a:cubicBezTo>
                <a:cubicBezTo>
                  <a:pt x="786" y="585"/>
                  <a:pt x="786" y="585"/>
                  <a:pt x="786" y="585"/>
                </a:cubicBezTo>
                <a:lnTo>
                  <a:pt x="566" y="665"/>
                </a:lnTo>
                <a:close/>
                <a:moveTo>
                  <a:pt x="863" y="131"/>
                </a:moveTo>
                <a:cubicBezTo>
                  <a:pt x="864" y="132"/>
                  <a:pt x="866" y="132"/>
                  <a:pt x="868" y="132"/>
                </a:cubicBezTo>
                <a:cubicBezTo>
                  <a:pt x="870" y="132"/>
                  <a:pt x="872" y="131"/>
                  <a:pt x="874" y="130"/>
                </a:cubicBezTo>
                <a:cubicBezTo>
                  <a:pt x="1084" y="465"/>
                  <a:pt x="1084" y="465"/>
                  <a:pt x="1084" y="465"/>
                </a:cubicBezTo>
                <a:cubicBezTo>
                  <a:pt x="1084" y="465"/>
                  <a:pt x="1084" y="465"/>
                  <a:pt x="1083" y="465"/>
                </a:cubicBezTo>
                <a:cubicBezTo>
                  <a:pt x="835" y="184"/>
                  <a:pt x="835" y="184"/>
                  <a:pt x="835" y="184"/>
                </a:cubicBezTo>
                <a:lnTo>
                  <a:pt x="863" y="131"/>
                </a:lnTo>
                <a:close/>
                <a:moveTo>
                  <a:pt x="779" y="288"/>
                </a:moveTo>
                <a:cubicBezTo>
                  <a:pt x="777" y="287"/>
                  <a:pt x="775" y="286"/>
                  <a:pt x="773" y="286"/>
                </a:cubicBezTo>
                <a:cubicBezTo>
                  <a:pt x="766" y="286"/>
                  <a:pt x="761" y="292"/>
                  <a:pt x="761" y="299"/>
                </a:cubicBezTo>
                <a:cubicBezTo>
                  <a:pt x="761" y="301"/>
                  <a:pt x="761" y="302"/>
                  <a:pt x="761" y="303"/>
                </a:cubicBezTo>
                <a:cubicBezTo>
                  <a:pt x="744" y="311"/>
                  <a:pt x="744" y="311"/>
                  <a:pt x="744" y="311"/>
                </a:cubicBezTo>
                <a:cubicBezTo>
                  <a:pt x="525" y="207"/>
                  <a:pt x="525" y="207"/>
                  <a:pt x="525" y="207"/>
                </a:cubicBezTo>
                <a:cubicBezTo>
                  <a:pt x="526" y="206"/>
                  <a:pt x="526" y="205"/>
                  <a:pt x="526" y="204"/>
                </a:cubicBezTo>
                <a:cubicBezTo>
                  <a:pt x="526" y="200"/>
                  <a:pt x="524" y="196"/>
                  <a:pt x="521" y="194"/>
                </a:cubicBezTo>
                <a:cubicBezTo>
                  <a:pt x="673" y="2"/>
                  <a:pt x="673" y="2"/>
                  <a:pt x="673" y="2"/>
                </a:cubicBezTo>
                <a:cubicBezTo>
                  <a:pt x="833" y="184"/>
                  <a:pt x="833" y="184"/>
                  <a:pt x="833" y="184"/>
                </a:cubicBezTo>
                <a:lnTo>
                  <a:pt x="779" y="288"/>
                </a:lnTo>
                <a:close/>
                <a:moveTo>
                  <a:pt x="502" y="199"/>
                </a:moveTo>
                <a:cubicBezTo>
                  <a:pt x="502" y="199"/>
                  <a:pt x="501" y="199"/>
                  <a:pt x="501" y="200"/>
                </a:cubicBezTo>
                <a:cubicBezTo>
                  <a:pt x="161" y="139"/>
                  <a:pt x="161" y="139"/>
                  <a:pt x="161" y="139"/>
                </a:cubicBezTo>
                <a:cubicBezTo>
                  <a:pt x="161" y="138"/>
                  <a:pt x="161" y="138"/>
                  <a:pt x="161" y="137"/>
                </a:cubicBezTo>
                <a:cubicBezTo>
                  <a:pt x="161" y="130"/>
                  <a:pt x="155" y="124"/>
                  <a:pt x="148" y="124"/>
                </a:cubicBezTo>
                <a:cubicBezTo>
                  <a:pt x="145" y="124"/>
                  <a:pt x="142" y="126"/>
                  <a:pt x="139" y="128"/>
                </a:cubicBezTo>
                <a:cubicBezTo>
                  <a:pt x="19" y="4"/>
                  <a:pt x="19" y="4"/>
                  <a:pt x="19" y="4"/>
                </a:cubicBezTo>
                <a:lnTo>
                  <a:pt x="502" y="199"/>
                </a:lnTo>
                <a:close/>
                <a:moveTo>
                  <a:pt x="61" y="489"/>
                </a:moveTo>
                <a:cubicBezTo>
                  <a:pt x="59" y="487"/>
                  <a:pt x="57" y="485"/>
                  <a:pt x="54" y="484"/>
                </a:cubicBezTo>
                <a:cubicBezTo>
                  <a:pt x="145" y="150"/>
                  <a:pt x="145" y="150"/>
                  <a:pt x="145" y="150"/>
                </a:cubicBezTo>
                <a:cubicBezTo>
                  <a:pt x="146" y="150"/>
                  <a:pt x="147" y="150"/>
                  <a:pt x="148" y="150"/>
                </a:cubicBezTo>
                <a:cubicBezTo>
                  <a:pt x="154" y="150"/>
                  <a:pt x="159" y="146"/>
                  <a:pt x="160" y="140"/>
                </a:cubicBezTo>
                <a:cubicBezTo>
                  <a:pt x="501" y="201"/>
                  <a:pt x="501" y="201"/>
                  <a:pt x="501" y="201"/>
                </a:cubicBezTo>
                <a:cubicBezTo>
                  <a:pt x="501" y="202"/>
                  <a:pt x="500" y="203"/>
                  <a:pt x="500" y="204"/>
                </a:cubicBezTo>
                <a:cubicBezTo>
                  <a:pt x="500" y="206"/>
                  <a:pt x="501" y="208"/>
                  <a:pt x="502" y="209"/>
                </a:cubicBezTo>
                <a:lnTo>
                  <a:pt x="61" y="489"/>
                </a:lnTo>
                <a:close/>
                <a:moveTo>
                  <a:pt x="2" y="735"/>
                </a:moveTo>
                <a:cubicBezTo>
                  <a:pt x="239" y="528"/>
                  <a:pt x="239" y="528"/>
                  <a:pt x="239" y="528"/>
                </a:cubicBezTo>
                <a:cubicBezTo>
                  <a:pt x="241" y="531"/>
                  <a:pt x="245" y="534"/>
                  <a:pt x="249" y="534"/>
                </a:cubicBezTo>
                <a:cubicBezTo>
                  <a:pt x="252" y="744"/>
                  <a:pt x="252" y="744"/>
                  <a:pt x="252" y="744"/>
                </a:cubicBezTo>
                <a:cubicBezTo>
                  <a:pt x="251" y="744"/>
                  <a:pt x="251" y="744"/>
                  <a:pt x="250" y="744"/>
                </a:cubicBezTo>
                <a:cubicBezTo>
                  <a:pt x="244" y="744"/>
                  <a:pt x="238" y="749"/>
                  <a:pt x="237" y="755"/>
                </a:cubicBezTo>
                <a:lnTo>
                  <a:pt x="2" y="735"/>
                </a:lnTo>
                <a:close/>
                <a:moveTo>
                  <a:pt x="811" y="920"/>
                </a:moveTo>
                <a:cubicBezTo>
                  <a:pt x="811" y="921"/>
                  <a:pt x="810" y="921"/>
                  <a:pt x="810" y="922"/>
                </a:cubicBezTo>
                <a:cubicBezTo>
                  <a:pt x="262" y="759"/>
                  <a:pt x="262" y="759"/>
                  <a:pt x="262" y="759"/>
                </a:cubicBezTo>
                <a:cubicBezTo>
                  <a:pt x="263" y="758"/>
                  <a:pt x="263" y="758"/>
                  <a:pt x="263" y="757"/>
                </a:cubicBezTo>
                <a:cubicBezTo>
                  <a:pt x="263" y="751"/>
                  <a:pt x="259" y="746"/>
                  <a:pt x="253" y="744"/>
                </a:cubicBezTo>
                <a:cubicBezTo>
                  <a:pt x="251" y="534"/>
                  <a:pt x="251" y="534"/>
                  <a:pt x="251" y="534"/>
                </a:cubicBezTo>
                <a:cubicBezTo>
                  <a:pt x="255" y="534"/>
                  <a:pt x="259" y="531"/>
                  <a:pt x="261" y="527"/>
                </a:cubicBezTo>
                <a:lnTo>
                  <a:pt x="811" y="920"/>
                </a:lnTo>
                <a:close/>
                <a:moveTo>
                  <a:pt x="263" y="523"/>
                </a:moveTo>
                <a:cubicBezTo>
                  <a:pt x="263" y="522"/>
                  <a:pt x="263" y="522"/>
                  <a:pt x="263" y="521"/>
                </a:cubicBezTo>
                <a:cubicBezTo>
                  <a:pt x="263" y="520"/>
                  <a:pt x="262" y="518"/>
                  <a:pt x="262" y="517"/>
                </a:cubicBezTo>
                <a:cubicBezTo>
                  <a:pt x="673" y="467"/>
                  <a:pt x="673" y="467"/>
                  <a:pt x="673" y="467"/>
                </a:cubicBezTo>
                <a:cubicBezTo>
                  <a:pt x="560" y="658"/>
                  <a:pt x="560" y="658"/>
                  <a:pt x="560" y="658"/>
                </a:cubicBezTo>
                <a:cubicBezTo>
                  <a:pt x="558" y="657"/>
                  <a:pt x="556" y="657"/>
                  <a:pt x="554" y="657"/>
                </a:cubicBezTo>
                <a:cubicBezTo>
                  <a:pt x="549" y="657"/>
                  <a:pt x="545" y="660"/>
                  <a:pt x="543" y="663"/>
                </a:cubicBezTo>
                <a:lnTo>
                  <a:pt x="263" y="523"/>
                </a:lnTo>
                <a:close/>
                <a:moveTo>
                  <a:pt x="802" y="777"/>
                </a:moveTo>
                <a:cubicBezTo>
                  <a:pt x="798" y="777"/>
                  <a:pt x="794" y="779"/>
                  <a:pt x="792" y="782"/>
                </a:cubicBezTo>
                <a:cubicBezTo>
                  <a:pt x="566" y="675"/>
                  <a:pt x="566" y="675"/>
                  <a:pt x="566" y="675"/>
                </a:cubicBezTo>
                <a:cubicBezTo>
                  <a:pt x="567" y="673"/>
                  <a:pt x="567" y="671"/>
                  <a:pt x="567" y="670"/>
                </a:cubicBezTo>
                <a:cubicBezTo>
                  <a:pt x="567" y="668"/>
                  <a:pt x="567" y="667"/>
                  <a:pt x="566" y="666"/>
                </a:cubicBezTo>
                <a:cubicBezTo>
                  <a:pt x="777" y="590"/>
                  <a:pt x="777" y="590"/>
                  <a:pt x="777" y="590"/>
                </a:cubicBezTo>
                <a:cubicBezTo>
                  <a:pt x="1080" y="480"/>
                  <a:pt x="1080" y="480"/>
                  <a:pt x="1080" y="480"/>
                </a:cubicBezTo>
                <a:cubicBezTo>
                  <a:pt x="1080" y="481"/>
                  <a:pt x="1081" y="483"/>
                  <a:pt x="1082" y="484"/>
                </a:cubicBezTo>
                <a:cubicBezTo>
                  <a:pt x="812" y="781"/>
                  <a:pt x="812" y="781"/>
                  <a:pt x="812" y="781"/>
                </a:cubicBezTo>
                <a:cubicBezTo>
                  <a:pt x="809" y="778"/>
                  <a:pt x="806" y="777"/>
                  <a:pt x="802" y="777"/>
                </a:cubicBezTo>
                <a:close/>
              </a:path>
            </a:pathLst>
          </a:custGeom>
          <a:solidFill>
            <a:schemeClr val="tx2">
              <a:alpha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970107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Welcome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/>
          </p:cNvSpPr>
          <p:nvPr userDrawn="1"/>
        </p:nvSpPr>
        <p:spPr bwMode="auto">
          <a:xfrm flipH="1">
            <a:off x="-3175" y="4876800"/>
            <a:ext cx="12195175" cy="1981200"/>
          </a:xfrm>
          <a:custGeom>
            <a:avLst/>
            <a:gdLst>
              <a:gd name="T0" fmla="*/ 7682 w 7682"/>
              <a:gd name="T1" fmla="*/ 941 h 1248"/>
              <a:gd name="T2" fmla="*/ 0 w 7682"/>
              <a:gd name="T3" fmla="*/ 0 h 1248"/>
              <a:gd name="T4" fmla="*/ 0 w 7682"/>
              <a:gd name="T5" fmla="*/ 911 h 1248"/>
              <a:gd name="T6" fmla="*/ 0 w 7682"/>
              <a:gd name="T7" fmla="*/ 943 h 1248"/>
              <a:gd name="T8" fmla="*/ 0 w 7682"/>
              <a:gd name="T9" fmla="*/ 1248 h 1248"/>
              <a:gd name="T10" fmla="*/ 7682 w 7682"/>
              <a:gd name="T11" fmla="*/ 1248 h 1248"/>
              <a:gd name="T12" fmla="*/ 7682 w 7682"/>
              <a:gd name="T13" fmla="*/ 943 h 1248"/>
              <a:gd name="T14" fmla="*/ 7682 w 7682"/>
              <a:gd name="T15" fmla="*/ 941 h 1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82" h="1248">
                <a:moveTo>
                  <a:pt x="7682" y="941"/>
                </a:moveTo>
                <a:lnTo>
                  <a:pt x="0" y="0"/>
                </a:lnTo>
                <a:lnTo>
                  <a:pt x="0" y="911"/>
                </a:lnTo>
                <a:lnTo>
                  <a:pt x="0" y="943"/>
                </a:lnTo>
                <a:lnTo>
                  <a:pt x="0" y="1248"/>
                </a:lnTo>
                <a:lnTo>
                  <a:pt x="7682" y="1248"/>
                </a:lnTo>
                <a:lnTo>
                  <a:pt x="7682" y="943"/>
                </a:lnTo>
                <a:lnTo>
                  <a:pt x="7682" y="94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Rectangle 1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tx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© 2020 </a:t>
            </a:r>
            <a:r>
              <a:rPr lang="en-US" sz="1000" dirty="0" err="1">
                <a:solidFill>
                  <a:schemeClr val="bg1"/>
                </a:solidFill>
              </a:rPr>
              <a:t>Companyname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id-ID" sz="1000" dirty="0">
                <a:solidFill>
                  <a:schemeClr val="bg1"/>
                </a:solidFill>
              </a:rPr>
              <a:t>PowerPoint Business </a:t>
            </a:r>
            <a:r>
              <a:rPr lang="en-US" sz="1000" dirty="0">
                <a:solidFill>
                  <a:schemeClr val="bg1"/>
                </a:solidFill>
              </a:rPr>
              <a:t>Theme. All Rights Reserved. </a:t>
            </a:r>
            <a:endParaRPr lang="id-ID" sz="1000" dirty="0">
              <a:solidFill>
                <a:schemeClr val="bg1"/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72332" y="134406"/>
            <a:ext cx="584201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9209903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450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Rectangle 9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72332" y="134406"/>
            <a:ext cx="584201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21611245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Color for smart ph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450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Rectangle 9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1222375" y="1401763"/>
            <a:ext cx="2220913" cy="3930650"/>
          </a:xfrm>
        </p:spPr>
        <p:txBody>
          <a:bodyPr/>
          <a:lstStyle/>
          <a:p>
            <a:endParaRPr lang="id-ID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72332" y="134406"/>
            <a:ext cx="584201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12753521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alf Color for smart ph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34438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523137" y="134406"/>
            <a:ext cx="482600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1222375" y="1401763"/>
            <a:ext cx="2220913" cy="393065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1446454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orma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358000"/>
            <a:ext cx="12192000" cy="450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tx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© 2020 </a:t>
            </a:r>
            <a:r>
              <a:rPr lang="en-US" sz="1000" dirty="0" err="1">
                <a:solidFill>
                  <a:schemeClr val="bg1"/>
                </a:solidFill>
              </a:rPr>
              <a:t>Companyname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id-ID" sz="1000" dirty="0">
                <a:solidFill>
                  <a:schemeClr val="bg1"/>
                </a:solidFill>
              </a:rPr>
              <a:t>PowerPoint Business </a:t>
            </a:r>
            <a:r>
              <a:rPr lang="en-US" sz="1000" dirty="0">
                <a:solidFill>
                  <a:schemeClr val="bg1"/>
                </a:solidFill>
              </a:rPr>
              <a:t>Theme. All Rights Reserved. </a:t>
            </a:r>
            <a:endParaRPr lang="id-ID" sz="1000" dirty="0">
              <a:solidFill>
                <a:schemeClr val="bg1"/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72332" y="134406"/>
            <a:ext cx="584201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3269107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"/>
            <a:ext cx="12192000" cy="48672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Rectangle 9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72332" y="134406"/>
            <a:ext cx="584201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369833875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alf Colo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Rectangle 9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tx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© 2020 </a:t>
            </a:r>
            <a:r>
              <a:rPr lang="en-US" sz="1000" dirty="0" err="1">
                <a:solidFill>
                  <a:schemeClr val="bg1"/>
                </a:solidFill>
              </a:rPr>
              <a:t>Companyname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id-ID" sz="1000" dirty="0">
                <a:solidFill>
                  <a:schemeClr val="bg1"/>
                </a:solidFill>
              </a:rPr>
              <a:t>PowerPoint Business </a:t>
            </a:r>
            <a:r>
              <a:rPr lang="en-US" sz="1000" dirty="0">
                <a:solidFill>
                  <a:schemeClr val="bg1"/>
                </a:solidFill>
              </a:rPr>
              <a:t>Theme. All Rights Reserved. </a:t>
            </a:r>
            <a:endParaRPr lang="id-ID" sz="1000" dirty="0">
              <a:solidFill>
                <a:schemeClr val="bg1"/>
              </a:solidFill>
            </a:endParaRP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049088" y="1437205"/>
            <a:ext cx="3178527" cy="4144962"/>
          </a:xfrm>
        </p:spPr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72332" y="134406"/>
            <a:ext cx="584201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19477438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alf Color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72332" y="134406"/>
            <a:ext cx="584201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62527140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verse Color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Rectangle 9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72332" y="134406"/>
            <a:ext cx="584201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9289651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verse Color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6096000" cy="2278800"/>
          </a:xfrm>
        </p:spPr>
        <p:txBody>
          <a:bodyPr/>
          <a:lstStyle/>
          <a:p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6096000" y="2292374"/>
            <a:ext cx="6096000" cy="2278800"/>
          </a:xfrm>
        </p:spPr>
        <p:txBody>
          <a:bodyPr/>
          <a:lstStyle/>
          <a:p>
            <a:endParaRPr lang="id-ID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-994" y="4579424"/>
            <a:ext cx="6096000" cy="22788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32618924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Norma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97734" y="134406"/>
            <a:ext cx="550334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  <p:sp>
        <p:nvSpPr>
          <p:cNvPr id="2" name="Rectangle 1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6" name="Freeform 71"/>
          <p:cNvSpPr>
            <a:spLocks noEditPoints="1"/>
          </p:cNvSpPr>
          <p:nvPr userDrawn="1"/>
        </p:nvSpPr>
        <p:spPr bwMode="auto">
          <a:xfrm rot="5217264">
            <a:off x="-1581350" y="-697695"/>
            <a:ext cx="4571607" cy="3890506"/>
          </a:xfrm>
          <a:custGeom>
            <a:avLst/>
            <a:gdLst>
              <a:gd name="T0" fmla="*/ 881 w 1104"/>
              <a:gd name="T1" fmla="*/ 119 h 938"/>
              <a:gd name="T2" fmla="*/ 834 w 1104"/>
              <a:gd name="T3" fmla="*/ 182 h 938"/>
              <a:gd name="T4" fmla="*/ 513 w 1104"/>
              <a:gd name="T5" fmla="*/ 191 h 938"/>
              <a:gd name="T6" fmla="*/ 17 w 1104"/>
              <a:gd name="T7" fmla="*/ 1 h 938"/>
              <a:gd name="T8" fmla="*/ 16 w 1104"/>
              <a:gd name="T9" fmla="*/ 2 h 938"/>
              <a:gd name="T10" fmla="*/ 135 w 1104"/>
              <a:gd name="T11" fmla="*/ 137 h 938"/>
              <a:gd name="T12" fmla="*/ 37 w 1104"/>
              <a:gd name="T13" fmla="*/ 496 h 938"/>
              <a:gd name="T14" fmla="*/ 502 w 1104"/>
              <a:gd name="T15" fmla="*/ 210 h 938"/>
              <a:gd name="T16" fmla="*/ 250 w 1104"/>
              <a:gd name="T17" fmla="*/ 509 h 938"/>
              <a:gd name="T18" fmla="*/ 1 w 1104"/>
              <a:gd name="T19" fmla="*/ 735 h 938"/>
              <a:gd name="T20" fmla="*/ 250 w 1104"/>
              <a:gd name="T21" fmla="*/ 770 h 938"/>
              <a:gd name="T22" fmla="*/ 823 w 1104"/>
              <a:gd name="T23" fmla="*/ 938 h 938"/>
              <a:gd name="T24" fmla="*/ 262 w 1104"/>
              <a:gd name="T25" fmla="*/ 525 h 938"/>
              <a:gd name="T26" fmla="*/ 554 w 1104"/>
              <a:gd name="T27" fmla="*/ 682 h 938"/>
              <a:gd name="T28" fmla="*/ 802 w 1104"/>
              <a:gd name="T29" fmla="*/ 802 h 938"/>
              <a:gd name="T30" fmla="*/ 1091 w 1104"/>
              <a:gd name="T31" fmla="*/ 488 h 938"/>
              <a:gd name="T32" fmla="*/ 763 w 1104"/>
              <a:gd name="T33" fmla="*/ 319 h 938"/>
              <a:gd name="T34" fmla="*/ 780 w 1104"/>
              <a:gd name="T35" fmla="*/ 288 h 938"/>
              <a:gd name="T36" fmla="*/ 855 w 1104"/>
              <a:gd name="T37" fmla="*/ 444 h 938"/>
              <a:gd name="T38" fmla="*/ 857 w 1104"/>
              <a:gd name="T39" fmla="*/ 437 h 938"/>
              <a:gd name="T40" fmla="*/ 761 w 1104"/>
              <a:gd name="T41" fmla="*/ 319 h 938"/>
              <a:gd name="T42" fmla="*/ 760 w 1104"/>
              <a:gd name="T43" fmla="*/ 320 h 938"/>
              <a:gd name="T44" fmla="*/ 760 w 1104"/>
              <a:gd name="T45" fmla="*/ 320 h 938"/>
              <a:gd name="T46" fmla="*/ 742 w 1104"/>
              <a:gd name="T47" fmla="*/ 311 h 938"/>
              <a:gd name="T48" fmla="*/ 524 w 1104"/>
              <a:gd name="T49" fmla="*/ 211 h 938"/>
              <a:gd name="T50" fmla="*/ 493 w 1104"/>
              <a:gd name="T51" fmla="*/ 228 h 938"/>
              <a:gd name="T52" fmla="*/ 739 w 1104"/>
              <a:gd name="T53" fmla="*/ 356 h 938"/>
              <a:gd name="T54" fmla="*/ 260 w 1104"/>
              <a:gd name="T55" fmla="*/ 514 h 938"/>
              <a:gd name="T56" fmla="*/ 855 w 1104"/>
              <a:gd name="T57" fmla="*/ 445 h 938"/>
              <a:gd name="T58" fmla="*/ 858 w 1104"/>
              <a:gd name="T59" fmla="*/ 435 h 938"/>
              <a:gd name="T60" fmla="*/ 1079 w 1104"/>
              <a:gd name="T61" fmla="*/ 475 h 938"/>
              <a:gd name="T62" fmla="*/ 863 w 1104"/>
              <a:gd name="T63" fmla="*/ 131 h 938"/>
              <a:gd name="T64" fmla="*/ 1083 w 1104"/>
              <a:gd name="T65" fmla="*/ 465 h 938"/>
              <a:gd name="T66" fmla="*/ 773 w 1104"/>
              <a:gd name="T67" fmla="*/ 286 h 938"/>
              <a:gd name="T68" fmla="*/ 525 w 1104"/>
              <a:gd name="T69" fmla="*/ 207 h 938"/>
              <a:gd name="T70" fmla="*/ 833 w 1104"/>
              <a:gd name="T71" fmla="*/ 184 h 938"/>
              <a:gd name="T72" fmla="*/ 161 w 1104"/>
              <a:gd name="T73" fmla="*/ 139 h 938"/>
              <a:gd name="T74" fmla="*/ 19 w 1104"/>
              <a:gd name="T75" fmla="*/ 4 h 938"/>
              <a:gd name="T76" fmla="*/ 145 w 1104"/>
              <a:gd name="T77" fmla="*/ 150 h 938"/>
              <a:gd name="T78" fmla="*/ 500 w 1104"/>
              <a:gd name="T79" fmla="*/ 204 h 938"/>
              <a:gd name="T80" fmla="*/ 239 w 1104"/>
              <a:gd name="T81" fmla="*/ 528 h 938"/>
              <a:gd name="T82" fmla="*/ 237 w 1104"/>
              <a:gd name="T83" fmla="*/ 755 h 938"/>
              <a:gd name="T84" fmla="*/ 262 w 1104"/>
              <a:gd name="T85" fmla="*/ 759 h 938"/>
              <a:gd name="T86" fmla="*/ 261 w 1104"/>
              <a:gd name="T87" fmla="*/ 527 h 938"/>
              <a:gd name="T88" fmla="*/ 262 w 1104"/>
              <a:gd name="T89" fmla="*/ 517 h 938"/>
              <a:gd name="T90" fmla="*/ 543 w 1104"/>
              <a:gd name="T91" fmla="*/ 663 h 938"/>
              <a:gd name="T92" fmla="*/ 566 w 1104"/>
              <a:gd name="T93" fmla="*/ 675 h 938"/>
              <a:gd name="T94" fmla="*/ 1080 w 1104"/>
              <a:gd name="T95" fmla="*/ 480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104" h="938">
                <a:moveTo>
                  <a:pt x="1091" y="462"/>
                </a:moveTo>
                <a:cubicBezTo>
                  <a:pt x="1089" y="462"/>
                  <a:pt x="1087" y="463"/>
                  <a:pt x="1085" y="464"/>
                </a:cubicBezTo>
                <a:cubicBezTo>
                  <a:pt x="875" y="130"/>
                  <a:pt x="875" y="130"/>
                  <a:pt x="875" y="130"/>
                </a:cubicBezTo>
                <a:cubicBezTo>
                  <a:pt x="879" y="127"/>
                  <a:pt x="881" y="123"/>
                  <a:pt x="881" y="119"/>
                </a:cubicBezTo>
                <a:cubicBezTo>
                  <a:pt x="881" y="112"/>
                  <a:pt x="875" y="106"/>
                  <a:pt x="868" y="106"/>
                </a:cubicBezTo>
                <a:cubicBezTo>
                  <a:pt x="861" y="106"/>
                  <a:pt x="855" y="112"/>
                  <a:pt x="855" y="119"/>
                </a:cubicBezTo>
                <a:cubicBezTo>
                  <a:pt x="855" y="124"/>
                  <a:pt x="858" y="128"/>
                  <a:pt x="861" y="130"/>
                </a:cubicBezTo>
                <a:cubicBezTo>
                  <a:pt x="834" y="182"/>
                  <a:pt x="834" y="182"/>
                  <a:pt x="834" y="182"/>
                </a:cubicBezTo>
                <a:cubicBezTo>
                  <a:pt x="674" y="1"/>
                  <a:pt x="674" y="1"/>
                  <a:pt x="674" y="1"/>
                </a:cubicBezTo>
                <a:cubicBezTo>
                  <a:pt x="673" y="0"/>
                  <a:pt x="673" y="0"/>
                  <a:pt x="673" y="0"/>
                </a:cubicBezTo>
                <a:cubicBezTo>
                  <a:pt x="520" y="193"/>
                  <a:pt x="520" y="193"/>
                  <a:pt x="520" y="193"/>
                </a:cubicBezTo>
                <a:cubicBezTo>
                  <a:pt x="518" y="192"/>
                  <a:pt x="516" y="191"/>
                  <a:pt x="513" y="191"/>
                </a:cubicBezTo>
                <a:cubicBezTo>
                  <a:pt x="509" y="191"/>
                  <a:pt x="505" y="194"/>
                  <a:pt x="502" y="197"/>
                </a:cubicBezTo>
                <a:cubicBezTo>
                  <a:pt x="17" y="1"/>
                  <a:pt x="17" y="1"/>
                  <a:pt x="17" y="1"/>
                </a:cubicBezTo>
                <a:cubicBezTo>
                  <a:pt x="17" y="1"/>
                  <a:pt x="17" y="1"/>
                  <a:pt x="17" y="1"/>
                </a:cubicBezTo>
                <a:cubicBezTo>
                  <a:pt x="17" y="1"/>
                  <a:pt x="17" y="1"/>
                  <a:pt x="17" y="1"/>
                </a:cubicBezTo>
                <a:cubicBezTo>
                  <a:pt x="16" y="1"/>
                  <a:pt x="16" y="1"/>
                  <a:pt x="16" y="1"/>
                </a:cubicBezTo>
                <a:cubicBezTo>
                  <a:pt x="16" y="1"/>
                  <a:pt x="16" y="1"/>
                  <a:pt x="16" y="1"/>
                </a:cubicBezTo>
                <a:cubicBezTo>
                  <a:pt x="16" y="2"/>
                  <a:pt x="16" y="2"/>
                  <a:pt x="16" y="2"/>
                </a:cubicBezTo>
                <a:cubicBezTo>
                  <a:pt x="16" y="2"/>
                  <a:pt x="16" y="2"/>
                  <a:pt x="16" y="2"/>
                </a:cubicBezTo>
                <a:cubicBezTo>
                  <a:pt x="16" y="2"/>
                  <a:pt x="16" y="2"/>
                  <a:pt x="16" y="2"/>
                </a:cubicBezTo>
                <a:cubicBezTo>
                  <a:pt x="16" y="2"/>
                  <a:pt x="16" y="2"/>
                  <a:pt x="16" y="2"/>
                </a:cubicBezTo>
                <a:cubicBezTo>
                  <a:pt x="138" y="129"/>
                  <a:pt x="138" y="129"/>
                  <a:pt x="138" y="129"/>
                </a:cubicBezTo>
                <a:cubicBezTo>
                  <a:pt x="136" y="131"/>
                  <a:pt x="135" y="134"/>
                  <a:pt x="135" y="137"/>
                </a:cubicBezTo>
                <a:cubicBezTo>
                  <a:pt x="135" y="143"/>
                  <a:pt x="139" y="147"/>
                  <a:pt x="144" y="149"/>
                </a:cubicBezTo>
                <a:cubicBezTo>
                  <a:pt x="52" y="484"/>
                  <a:pt x="52" y="484"/>
                  <a:pt x="52" y="484"/>
                </a:cubicBezTo>
                <a:cubicBezTo>
                  <a:pt x="52" y="484"/>
                  <a:pt x="51" y="483"/>
                  <a:pt x="50" y="483"/>
                </a:cubicBezTo>
                <a:cubicBezTo>
                  <a:pt x="43" y="483"/>
                  <a:pt x="37" y="489"/>
                  <a:pt x="37" y="496"/>
                </a:cubicBezTo>
                <a:cubicBezTo>
                  <a:pt x="37" y="503"/>
                  <a:pt x="43" y="509"/>
                  <a:pt x="50" y="509"/>
                </a:cubicBezTo>
                <a:cubicBezTo>
                  <a:pt x="57" y="509"/>
                  <a:pt x="63" y="503"/>
                  <a:pt x="63" y="496"/>
                </a:cubicBezTo>
                <a:cubicBezTo>
                  <a:pt x="63" y="494"/>
                  <a:pt x="62" y="492"/>
                  <a:pt x="61" y="490"/>
                </a:cubicBezTo>
                <a:cubicBezTo>
                  <a:pt x="502" y="210"/>
                  <a:pt x="502" y="210"/>
                  <a:pt x="502" y="210"/>
                </a:cubicBezTo>
                <a:cubicBezTo>
                  <a:pt x="503" y="211"/>
                  <a:pt x="503" y="212"/>
                  <a:pt x="504" y="213"/>
                </a:cubicBezTo>
                <a:cubicBezTo>
                  <a:pt x="495" y="224"/>
                  <a:pt x="495" y="224"/>
                  <a:pt x="495" y="224"/>
                </a:cubicBezTo>
                <a:cubicBezTo>
                  <a:pt x="255" y="510"/>
                  <a:pt x="255" y="510"/>
                  <a:pt x="255" y="510"/>
                </a:cubicBezTo>
                <a:cubicBezTo>
                  <a:pt x="254" y="509"/>
                  <a:pt x="252" y="509"/>
                  <a:pt x="250" y="509"/>
                </a:cubicBezTo>
                <a:cubicBezTo>
                  <a:pt x="243" y="509"/>
                  <a:pt x="237" y="514"/>
                  <a:pt x="237" y="521"/>
                </a:cubicBezTo>
                <a:cubicBezTo>
                  <a:pt x="237" y="523"/>
                  <a:pt x="238" y="525"/>
                  <a:pt x="238" y="527"/>
                </a:cubicBezTo>
                <a:cubicBezTo>
                  <a:pt x="0" y="735"/>
                  <a:pt x="0" y="735"/>
                  <a:pt x="0" y="735"/>
                </a:cubicBezTo>
                <a:cubicBezTo>
                  <a:pt x="1" y="735"/>
                  <a:pt x="1" y="735"/>
                  <a:pt x="1" y="735"/>
                </a:cubicBezTo>
                <a:cubicBezTo>
                  <a:pt x="1" y="736"/>
                  <a:pt x="1" y="736"/>
                  <a:pt x="1" y="736"/>
                </a:cubicBezTo>
                <a:cubicBezTo>
                  <a:pt x="237" y="756"/>
                  <a:pt x="237" y="756"/>
                  <a:pt x="237" y="756"/>
                </a:cubicBezTo>
                <a:cubicBezTo>
                  <a:pt x="237" y="756"/>
                  <a:pt x="237" y="757"/>
                  <a:pt x="237" y="757"/>
                </a:cubicBezTo>
                <a:cubicBezTo>
                  <a:pt x="237" y="764"/>
                  <a:pt x="243" y="770"/>
                  <a:pt x="250" y="770"/>
                </a:cubicBezTo>
                <a:cubicBezTo>
                  <a:pt x="256" y="770"/>
                  <a:pt x="260" y="766"/>
                  <a:pt x="262" y="760"/>
                </a:cubicBezTo>
                <a:cubicBezTo>
                  <a:pt x="810" y="923"/>
                  <a:pt x="810" y="923"/>
                  <a:pt x="810" y="923"/>
                </a:cubicBezTo>
                <a:cubicBezTo>
                  <a:pt x="810" y="924"/>
                  <a:pt x="810" y="924"/>
                  <a:pt x="810" y="925"/>
                </a:cubicBezTo>
                <a:cubicBezTo>
                  <a:pt x="810" y="932"/>
                  <a:pt x="816" y="938"/>
                  <a:pt x="823" y="938"/>
                </a:cubicBezTo>
                <a:cubicBezTo>
                  <a:pt x="830" y="938"/>
                  <a:pt x="835" y="932"/>
                  <a:pt x="835" y="925"/>
                </a:cubicBezTo>
                <a:cubicBezTo>
                  <a:pt x="835" y="918"/>
                  <a:pt x="830" y="912"/>
                  <a:pt x="823" y="912"/>
                </a:cubicBezTo>
                <a:cubicBezTo>
                  <a:pt x="818" y="912"/>
                  <a:pt x="814" y="915"/>
                  <a:pt x="811" y="919"/>
                </a:cubicBezTo>
                <a:cubicBezTo>
                  <a:pt x="262" y="525"/>
                  <a:pt x="262" y="525"/>
                  <a:pt x="262" y="525"/>
                </a:cubicBezTo>
                <a:cubicBezTo>
                  <a:pt x="262" y="525"/>
                  <a:pt x="262" y="525"/>
                  <a:pt x="262" y="525"/>
                </a:cubicBezTo>
                <a:cubicBezTo>
                  <a:pt x="542" y="665"/>
                  <a:pt x="542" y="665"/>
                  <a:pt x="542" y="665"/>
                </a:cubicBezTo>
                <a:cubicBezTo>
                  <a:pt x="542" y="666"/>
                  <a:pt x="541" y="668"/>
                  <a:pt x="541" y="670"/>
                </a:cubicBezTo>
                <a:cubicBezTo>
                  <a:pt x="541" y="677"/>
                  <a:pt x="547" y="682"/>
                  <a:pt x="554" y="682"/>
                </a:cubicBezTo>
                <a:cubicBezTo>
                  <a:pt x="559" y="682"/>
                  <a:pt x="563" y="680"/>
                  <a:pt x="565" y="676"/>
                </a:cubicBezTo>
                <a:cubicBezTo>
                  <a:pt x="791" y="784"/>
                  <a:pt x="791" y="784"/>
                  <a:pt x="791" y="784"/>
                </a:cubicBezTo>
                <a:cubicBezTo>
                  <a:pt x="790" y="785"/>
                  <a:pt x="790" y="787"/>
                  <a:pt x="790" y="789"/>
                </a:cubicBezTo>
                <a:cubicBezTo>
                  <a:pt x="790" y="796"/>
                  <a:pt x="795" y="802"/>
                  <a:pt x="802" y="802"/>
                </a:cubicBezTo>
                <a:cubicBezTo>
                  <a:pt x="809" y="802"/>
                  <a:pt x="815" y="796"/>
                  <a:pt x="815" y="789"/>
                </a:cubicBezTo>
                <a:cubicBezTo>
                  <a:pt x="815" y="786"/>
                  <a:pt x="814" y="784"/>
                  <a:pt x="813" y="782"/>
                </a:cubicBezTo>
                <a:cubicBezTo>
                  <a:pt x="1083" y="485"/>
                  <a:pt x="1083" y="485"/>
                  <a:pt x="1083" y="485"/>
                </a:cubicBezTo>
                <a:cubicBezTo>
                  <a:pt x="1085" y="487"/>
                  <a:pt x="1088" y="488"/>
                  <a:pt x="1091" y="488"/>
                </a:cubicBezTo>
                <a:cubicBezTo>
                  <a:pt x="1098" y="488"/>
                  <a:pt x="1104" y="482"/>
                  <a:pt x="1104" y="475"/>
                </a:cubicBezTo>
                <a:cubicBezTo>
                  <a:pt x="1104" y="468"/>
                  <a:pt x="1098" y="462"/>
                  <a:pt x="1091" y="462"/>
                </a:cubicBezTo>
                <a:close/>
                <a:moveTo>
                  <a:pt x="1080" y="469"/>
                </a:moveTo>
                <a:cubicBezTo>
                  <a:pt x="763" y="319"/>
                  <a:pt x="763" y="319"/>
                  <a:pt x="763" y="319"/>
                </a:cubicBezTo>
                <a:cubicBezTo>
                  <a:pt x="768" y="310"/>
                  <a:pt x="768" y="310"/>
                  <a:pt x="768" y="310"/>
                </a:cubicBezTo>
                <a:cubicBezTo>
                  <a:pt x="769" y="311"/>
                  <a:pt x="771" y="312"/>
                  <a:pt x="773" y="312"/>
                </a:cubicBezTo>
                <a:cubicBezTo>
                  <a:pt x="781" y="312"/>
                  <a:pt x="786" y="306"/>
                  <a:pt x="786" y="299"/>
                </a:cubicBezTo>
                <a:cubicBezTo>
                  <a:pt x="786" y="295"/>
                  <a:pt x="784" y="291"/>
                  <a:pt x="780" y="288"/>
                </a:cubicBezTo>
                <a:cubicBezTo>
                  <a:pt x="834" y="185"/>
                  <a:pt x="834" y="185"/>
                  <a:pt x="834" y="185"/>
                </a:cubicBezTo>
                <a:cubicBezTo>
                  <a:pt x="1082" y="466"/>
                  <a:pt x="1082" y="466"/>
                  <a:pt x="1082" y="466"/>
                </a:cubicBezTo>
                <a:cubicBezTo>
                  <a:pt x="1081" y="467"/>
                  <a:pt x="1081" y="468"/>
                  <a:pt x="1080" y="469"/>
                </a:cubicBezTo>
                <a:close/>
                <a:moveTo>
                  <a:pt x="855" y="444"/>
                </a:moveTo>
                <a:cubicBezTo>
                  <a:pt x="676" y="465"/>
                  <a:pt x="676" y="465"/>
                  <a:pt x="676" y="465"/>
                </a:cubicBezTo>
                <a:cubicBezTo>
                  <a:pt x="703" y="420"/>
                  <a:pt x="703" y="420"/>
                  <a:pt x="703" y="420"/>
                </a:cubicBezTo>
                <a:cubicBezTo>
                  <a:pt x="740" y="357"/>
                  <a:pt x="740" y="357"/>
                  <a:pt x="740" y="357"/>
                </a:cubicBezTo>
                <a:cubicBezTo>
                  <a:pt x="857" y="437"/>
                  <a:pt x="857" y="437"/>
                  <a:pt x="857" y="437"/>
                </a:cubicBezTo>
                <a:cubicBezTo>
                  <a:pt x="856" y="438"/>
                  <a:pt x="855" y="441"/>
                  <a:pt x="855" y="443"/>
                </a:cubicBezTo>
                <a:cubicBezTo>
                  <a:pt x="855" y="443"/>
                  <a:pt x="855" y="444"/>
                  <a:pt x="855" y="444"/>
                </a:cubicBezTo>
                <a:close/>
                <a:moveTo>
                  <a:pt x="766" y="310"/>
                </a:moveTo>
                <a:cubicBezTo>
                  <a:pt x="761" y="319"/>
                  <a:pt x="761" y="319"/>
                  <a:pt x="761" y="319"/>
                </a:cubicBezTo>
                <a:cubicBezTo>
                  <a:pt x="746" y="311"/>
                  <a:pt x="746" y="311"/>
                  <a:pt x="746" y="311"/>
                </a:cubicBezTo>
                <a:cubicBezTo>
                  <a:pt x="762" y="305"/>
                  <a:pt x="762" y="305"/>
                  <a:pt x="762" y="305"/>
                </a:cubicBezTo>
                <a:cubicBezTo>
                  <a:pt x="763" y="307"/>
                  <a:pt x="764" y="308"/>
                  <a:pt x="766" y="310"/>
                </a:cubicBezTo>
                <a:close/>
                <a:moveTo>
                  <a:pt x="760" y="320"/>
                </a:moveTo>
                <a:cubicBezTo>
                  <a:pt x="740" y="355"/>
                  <a:pt x="740" y="355"/>
                  <a:pt x="740" y="355"/>
                </a:cubicBezTo>
                <a:cubicBezTo>
                  <a:pt x="702" y="330"/>
                  <a:pt x="702" y="330"/>
                  <a:pt x="702" y="330"/>
                </a:cubicBezTo>
                <a:cubicBezTo>
                  <a:pt x="744" y="312"/>
                  <a:pt x="744" y="312"/>
                  <a:pt x="744" y="312"/>
                </a:cubicBezTo>
                <a:lnTo>
                  <a:pt x="760" y="320"/>
                </a:lnTo>
                <a:close/>
                <a:moveTo>
                  <a:pt x="701" y="329"/>
                </a:moveTo>
                <a:cubicBezTo>
                  <a:pt x="525" y="209"/>
                  <a:pt x="525" y="209"/>
                  <a:pt x="525" y="209"/>
                </a:cubicBezTo>
                <a:cubicBezTo>
                  <a:pt x="525" y="209"/>
                  <a:pt x="525" y="209"/>
                  <a:pt x="525" y="209"/>
                </a:cubicBezTo>
                <a:cubicBezTo>
                  <a:pt x="742" y="311"/>
                  <a:pt x="742" y="311"/>
                  <a:pt x="742" y="311"/>
                </a:cubicBezTo>
                <a:lnTo>
                  <a:pt x="701" y="329"/>
                </a:lnTo>
                <a:close/>
                <a:moveTo>
                  <a:pt x="505" y="214"/>
                </a:moveTo>
                <a:cubicBezTo>
                  <a:pt x="507" y="215"/>
                  <a:pt x="510" y="217"/>
                  <a:pt x="513" y="217"/>
                </a:cubicBezTo>
                <a:cubicBezTo>
                  <a:pt x="518" y="217"/>
                  <a:pt x="522" y="214"/>
                  <a:pt x="524" y="211"/>
                </a:cubicBezTo>
                <a:cubicBezTo>
                  <a:pt x="699" y="329"/>
                  <a:pt x="699" y="329"/>
                  <a:pt x="699" y="329"/>
                </a:cubicBezTo>
                <a:cubicBezTo>
                  <a:pt x="259" y="513"/>
                  <a:pt x="259" y="513"/>
                  <a:pt x="259" y="513"/>
                </a:cubicBezTo>
                <a:cubicBezTo>
                  <a:pt x="259" y="512"/>
                  <a:pt x="258" y="511"/>
                  <a:pt x="257" y="511"/>
                </a:cubicBezTo>
                <a:cubicBezTo>
                  <a:pt x="493" y="228"/>
                  <a:pt x="493" y="228"/>
                  <a:pt x="493" y="228"/>
                </a:cubicBezTo>
                <a:lnTo>
                  <a:pt x="505" y="214"/>
                </a:lnTo>
                <a:close/>
                <a:moveTo>
                  <a:pt x="260" y="514"/>
                </a:moveTo>
                <a:cubicBezTo>
                  <a:pt x="701" y="330"/>
                  <a:pt x="701" y="330"/>
                  <a:pt x="701" y="330"/>
                </a:cubicBezTo>
                <a:cubicBezTo>
                  <a:pt x="739" y="356"/>
                  <a:pt x="739" y="356"/>
                  <a:pt x="739" y="356"/>
                </a:cubicBezTo>
                <a:cubicBezTo>
                  <a:pt x="701" y="420"/>
                  <a:pt x="701" y="420"/>
                  <a:pt x="701" y="420"/>
                </a:cubicBezTo>
                <a:cubicBezTo>
                  <a:pt x="674" y="466"/>
                  <a:pt x="674" y="466"/>
                  <a:pt x="674" y="466"/>
                </a:cubicBezTo>
                <a:cubicBezTo>
                  <a:pt x="261" y="515"/>
                  <a:pt x="261" y="515"/>
                  <a:pt x="261" y="515"/>
                </a:cubicBezTo>
                <a:cubicBezTo>
                  <a:pt x="261" y="515"/>
                  <a:pt x="261" y="514"/>
                  <a:pt x="260" y="514"/>
                </a:cubicBezTo>
                <a:close/>
                <a:moveTo>
                  <a:pt x="566" y="665"/>
                </a:moveTo>
                <a:cubicBezTo>
                  <a:pt x="565" y="662"/>
                  <a:pt x="563" y="661"/>
                  <a:pt x="562" y="659"/>
                </a:cubicBezTo>
                <a:cubicBezTo>
                  <a:pt x="675" y="467"/>
                  <a:pt x="675" y="467"/>
                  <a:pt x="675" y="467"/>
                </a:cubicBezTo>
                <a:cubicBezTo>
                  <a:pt x="855" y="445"/>
                  <a:pt x="855" y="445"/>
                  <a:pt x="855" y="445"/>
                </a:cubicBezTo>
                <a:cubicBezTo>
                  <a:pt x="857" y="451"/>
                  <a:pt x="862" y="456"/>
                  <a:pt x="868" y="456"/>
                </a:cubicBezTo>
                <a:cubicBezTo>
                  <a:pt x="875" y="456"/>
                  <a:pt x="881" y="450"/>
                  <a:pt x="881" y="443"/>
                </a:cubicBezTo>
                <a:cubicBezTo>
                  <a:pt x="881" y="436"/>
                  <a:pt x="875" y="430"/>
                  <a:pt x="868" y="430"/>
                </a:cubicBezTo>
                <a:cubicBezTo>
                  <a:pt x="864" y="430"/>
                  <a:pt x="860" y="432"/>
                  <a:pt x="858" y="435"/>
                </a:cubicBezTo>
                <a:cubicBezTo>
                  <a:pt x="741" y="356"/>
                  <a:pt x="741" y="356"/>
                  <a:pt x="741" y="356"/>
                </a:cubicBezTo>
                <a:cubicBezTo>
                  <a:pt x="762" y="320"/>
                  <a:pt x="762" y="320"/>
                  <a:pt x="762" y="320"/>
                </a:cubicBezTo>
                <a:cubicBezTo>
                  <a:pt x="1080" y="470"/>
                  <a:pt x="1080" y="470"/>
                  <a:pt x="1080" y="470"/>
                </a:cubicBezTo>
                <a:cubicBezTo>
                  <a:pt x="1079" y="472"/>
                  <a:pt x="1079" y="473"/>
                  <a:pt x="1079" y="475"/>
                </a:cubicBezTo>
                <a:cubicBezTo>
                  <a:pt x="1079" y="476"/>
                  <a:pt x="1079" y="477"/>
                  <a:pt x="1079" y="479"/>
                </a:cubicBezTo>
                <a:cubicBezTo>
                  <a:pt x="786" y="585"/>
                  <a:pt x="786" y="585"/>
                  <a:pt x="786" y="585"/>
                </a:cubicBezTo>
                <a:lnTo>
                  <a:pt x="566" y="665"/>
                </a:lnTo>
                <a:close/>
                <a:moveTo>
                  <a:pt x="863" y="131"/>
                </a:moveTo>
                <a:cubicBezTo>
                  <a:pt x="864" y="132"/>
                  <a:pt x="866" y="132"/>
                  <a:pt x="868" y="132"/>
                </a:cubicBezTo>
                <a:cubicBezTo>
                  <a:pt x="870" y="132"/>
                  <a:pt x="872" y="131"/>
                  <a:pt x="874" y="130"/>
                </a:cubicBezTo>
                <a:cubicBezTo>
                  <a:pt x="1084" y="465"/>
                  <a:pt x="1084" y="465"/>
                  <a:pt x="1084" y="465"/>
                </a:cubicBezTo>
                <a:cubicBezTo>
                  <a:pt x="1084" y="465"/>
                  <a:pt x="1084" y="465"/>
                  <a:pt x="1083" y="465"/>
                </a:cubicBezTo>
                <a:cubicBezTo>
                  <a:pt x="835" y="184"/>
                  <a:pt x="835" y="184"/>
                  <a:pt x="835" y="184"/>
                </a:cubicBezTo>
                <a:lnTo>
                  <a:pt x="863" y="131"/>
                </a:lnTo>
                <a:close/>
                <a:moveTo>
                  <a:pt x="779" y="288"/>
                </a:moveTo>
                <a:cubicBezTo>
                  <a:pt x="777" y="287"/>
                  <a:pt x="775" y="286"/>
                  <a:pt x="773" y="286"/>
                </a:cubicBezTo>
                <a:cubicBezTo>
                  <a:pt x="766" y="286"/>
                  <a:pt x="761" y="292"/>
                  <a:pt x="761" y="299"/>
                </a:cubicBezTo>
                <a:cubicBezTo>
                  <a:pt x="761" y="301"/>
                  <a:pt x="761" y="302"/>
                  <a:pt x="761" y="303"/>
                </a:cubicBezTo>
                <a:cubicBezTo>
                  <a:pt x="744" y="311"/>
                  <a:pt x="744" y="311"/>
                  <a:pt x="744" y="311"/>
                </a:cubicBezTo>
                <a:cubicBezTo>
                  <a:pt x="525" y="207"/>
                  <a:pt x="525" y="207"/>
                  <a:pt x="525" y="207"/>
                </a:cubicBezTo>
                <a:cubicBezTo>
                  <a:pt x="526" y="206"/>
                  <a:pt x="526" y="205"/>
                  <a:pt x="526" y="204"/>
                </a:cubicBezTo>
                <a:cubicBezTo>
                  <a:pt x="526" y="200"/>
                  <a:pt x="524" y="196"/>
                  <a:pt x="521" y="194"/>
                </a:cubicBezTo>
                <a:cubicBezTo>
                  <a:pt x="673" y="2"/>
                  <a:pt x="673" y="2"/>
                  <a:pt x="673" y="2"/>
                </a:cubicBezTo>
                <a:cubicBezTo>
                  <a:pt x="833" y="184"/>
                  <a:pt x="833" y="184"/>
                  <a:pt x="833" y="184"/>
                </a:cubicBezTo>
                <a:lnTo>
                  <a:pt x="779" y="288"/>
                </a:lnTo>
                <a:close/>
                <a:moveTo>
                  <a:pt x="502" y="199"/>
                </a:moveTo>
                <a:cubicBezTo>
                  <a:pt x="502" y="199"/>
                  <a:pt x="501" y="199"/>
                  <a:pt x="501" y="200"/>
                </a:cubicBezTo>
                <a:cubicBezTo>
                  <a:pt x="161" y="139"/>
                  <a:pt x="161" y="139"/>
                  <a:pt x="161" y="139"/>
                </a:cubicBezTo>
                <a:cubicBezTo>
                  <a:pt x="161" y="138"/>
                  <a:pt x="161" y="138"/>
                  <a:pt x="161" y="137"/>
                </a:cubicBezTo>
                <a:cubicBezTo>
                  <a:pt x="161" y="130"/>
                  <a:pt x="155" y="124"/>
                  <a:pt x="148" y="124"/>
                </a:cubicBezTo>
                <a:cubicBezTo>
                  <a:pt x="145" y="124"/>
                  <a:pt x="142" y="126"/>
                  <a:pt x="139" y="128"/>
                </a:cubicBezTo>
                <a:cubicBezTo>
                  <a:pt x="19" y="4"/>
                  <a:pt x="19" y="4"/>
                  <a:pt x="19" y="4"/>
                </a:cubicBezTo>
                <a:lnTo>
                  <a:pt x="502" y="199"/>
                </a:lnTo>
                <a:close/>
                <a:moveTo>
                  <a:pt x="61" y="489"/>
                </a:moveTo>
                <a:cubicBezTo>
                  <a:pt x="59" y="487"/>
                  <a:pt x="57" y="485"/>
                  <a:pt x="54" y="484"/>
                </a:cubicBezTo>
                <a:cubicBezTo>
                  <a:pt x="145" y="150"/>
                  <a:pt x="145" y="150"/>
                  <a:pt x="145" y="150"/>
                </a:cubicBezTo>
                <a:cubicBezTo>
                  <a:pt x="146" y="150"/>
                  <a:pt x="147" y="150"/>
                  <a:pt x="148" y="150"/>
                </a:cubicBezTo>
                <a:cubicBezTo>
                  <a:pt x="154" y="150"/>
                  <a:pt x="159" y="146"/>
                  <a:pt x="160" y="140"/>
                </a:cubicBezTo>
                <a:cubicBezTo>
                  <a:pt x="501" y="201"/>
                  <a:pt x="501" y="201"/>
                  <a:pt x="501" y="201"/>
                </a:cubicBezTo>
                <a:cubicBezTo>
                  <a:pt x="501" y="202"/>
                  <a:pt x="500" y="203"/>
                  <a:pt x="500" y="204"/>
                </a:cubicBezTo>
                <a:cubicBezTo>
                  <a:pt x="500" y="206"/>
                  <a:pt x="501" y="208"/>
                  <a:pt x="502" y="209"/>
                </a:cubicBezTo>
                <a:lnTo>
                  <a:pt x="61" y="489"/>
                </a:lnTo>
                <a:close/>
                <a:moveTo>
                  <a:pt x="2" y="735"/>
                </a:moveTo>
                <a:cubicBezTo>
                  <a:pt x="239" y="528"/>
                  <a:pt x="239" y="528"/>
                  <a:pt x="239" y="528"/>
                </a:cubicBezTo>
                <a:cubicBezTo>
                  <a:pt x="241" y="531"/>
                  <a:pt x="245" y="534"/>
                  <a:pt x="249" y="534"/>
                </a:cubicBezTo>
                <a:cubicBezTo>
                  <a:pt x="252" y="744"/>
                  <a:pt x="252" y="744"/>
                  <a:pt x="252" y="744"/>
                </a:cubicBezTo>
                <a:cubicBezTo>
                  <a:pt x="251" y="744"/>
                  <a:pt x="251" y="744"/>
                  <a:pt x="250" y="744"/>
                </a:cubicBezTo>
                <a:cubicBezTo>
                  <a:pt x="244" y="744"/>
                  <a:pt x="238" y="749"/>
                  <a:pt x="237" y="755"/>
                </a:cubicBezTo>
                <a:lnTo>
                  <a:pt x="2" y="735"/>
                </a:lnTo>
                <a:close/>
                <a:moveTo>
                  <a:pt x="811" y="920"/>
                </a:moveTo>
                <a:cubicBezTo>
                  <a:pt x="811" y="921"/>
                  <a:pt x="810" y="921"/>
                  <a:pt x="810" y="922"/>
                </a:cubicBezTo>
                <a:cubicBezTo>
                  <a:pt x="262" y="759"/>
                  <a:pt x="262" y="759"/>
                  <a:pt x="262" y="759"/>
                </a:cubicBezTo>
                <a:cubicBezTo>
                  <a:pt x="263" y="758"/>
                  <a:pt x="263" y="758"/>
                  <a:pt x="263" y="757"/>
                </a:cubicBezTo>
                <a:cubicBezTo>
                  <a:pt x="263" y="751"/>
                  <a:pt x="259" y="746"/>
                  <a:pt x="253" y="744"/>
                </a:cubicBezTo>
                <a:cubicBezTo>
                  <a:pt x="251" y="534"/>
                  <a:pt x="251" y="534"/>
                  <a:pt x="251" y="534"/>
                </a:cubicBezTo>
                <a:cubicBezTo>
                  <a:pt x="255" y="534"/>
                  <a:pt x="259" y="531"/>
                  <a:pt x="261" y="527"/>
                </a:cubicBezTo>
                <a:lnTo>
                  <a:pt x="811" y="920"/>
                </a:lnTo>
                <a:close/>
                <a:moveTo>
                  <a:pt x="263" y="523"/>
                </a:moveTo>
                <a:cubicBezTo>
                  <a:pt x="263" y="522"/>
                  <a:pt x="263" y="522"/>
                  <a:pt x="263" y="521"/>
                </a:cubicBezTo>
                <a:cubicBezTo>
                  <a:pt x="263" y="520"/>
                  <a:pt x="262" y="518"/>
                  <a:pt x="262" y="517"/>
                </a:cubicBezTo>
                <a:cubicBezTo>
                  <a:pt x="673" y="467"/>
                  <a:pt x="673" y="467"/>
                  <a:pt x="673" y="467"/>
                </a:cubicBezTo>
                <a:cubicBezTo>
                  <a:pt x="560" y="658"/>
                  <a:pt x="560" y="658"/>
                  <a:pt x="560" y="658"/>
                </a:cubicBezTo>
                <a:cubicBezTo>
                  <a:pt x="558" y="657"/>
                  <a:pt x="556" y="657"/>
                  <a:pt x="554" y="657"/>
                </a:cubicBezTo>
                <a:cubicBezTo>
                  <a:pt x="549" y="657"/>
                  <a:pt x="545" y="660"/>
                  <a:pt x="543" y="663"/>
                </a:cubicBezTo>
                <a:lnTo>
                  <a:pt x="263" y="523"/>
                </a:lnTo>
                <a:close/>
                <a:moveTo>
                  <a:pt x="802" y="777"/>
                </a:moveTo>
                <a:cubicBezTo>
                  <a:pt x="798" y="777"/>
                  <a:pt x="794" y="779"/>
                  <a:pt x="792" y="782"/>
                </a:cubicBezTo>
                <a:cubicBezTo>
                  <a:pt x="566" y="675"/>
                  <a:pt x="566" y="675"/>
                  <a:pt x="566" y="675"/>
                </a:cubicBezTo>
                <a:cubicBezTo>
                  <a:pt x="567" y="673"/>
                  <a:pt x="567" y="671"/>
                  <a:pt x="567" y="670"/>
                </a:cubicBezTo>
                <a:cubicBezTo>
                  <a:pt x="567" y="668"/>
                  <a:pt x="567" y="667"/>
                  <a:pt x="566" y="666"/>
                </a:cubicBezTo>
                <a:cubicBezTo>
                  <a:pt x="777" y="590"/>
                  <a:pt x="777" y="590"/>
                  <a:pt x="777" y="590"/>
                </a:cubicBezTo>
                <a:cubicBezTo>
                  <a:pt x="1080" y="480"/>
                  <a:pt x="1080" y="480"/>
                  <a:pt x="1080" y="480"/>
                </a:cubicBezTo>
                <a:cubicBezTo>
                  <a:pt x="1080" y="481"/>
                  <a:pt x="1081" y="483"/>
                  <a:pt x="1082" y="484"/>
                </a:cubicBezTo>
                <a:cubicBezTo>
                  <a:pt x="812" y="781"/>
                  <a:pt x="812" y="781"/>
                  <a:pt x="812" y="781"/>
                </a:cubicBezTo>
                <a:cubicBezTo>
                  <a:pt x="809" y="778"/>
                  <a:pt x="806" y="777"/>
                  <a:pt x="802" y="777"/>
                </a:cubicBezTo>
                <a:close/>
              </a:path>
            </a:pathLst>
          </a:custGeom>
          <a:solidFill>
            <a:schemeClr val="tx2">
              <a:alpha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16173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alf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471475"/>
            <a:ext cx="12192000" cy="23865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89269" y="134406"/>
            <a:ext cx="550335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tx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© 2020 </a:t>
            </a:r>
            <a:r>
              <a:rPr lang="en-US" sz="1000" dirty="0" err="1">
                <a:solidFill>
                  <a:schemeClr val="bg1"/>
                </a:solidFill>
              </a:rPr>
              <a:t>Companyname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id-ID" sz="1000" dirty="0">
                <a:solidFill>
                  <a:schemeClr val="bg1"/>
                </a:solidFill>
              </a:rPr>
              <a:t>PowerPoint Business </a:t>
            </a:r>
            <a:r>
              <a:rPr lang="en-US" sz="1000" dirty="0">
                <a:solidFill>
                  <a:schemeClr val="bg1"/>
                </a:solidFill>
              </a:rPr>
              <a:t>Theme. All Rights Reserved. </a:t>
            </a:r>
            <a:endParaRPr lang="id-ID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06037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Half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863830"/>
            <a:ext cx="12192000" cy="199417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506202" y="134406"/>
            <a:ext cx="499534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tx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© 2020 </a:t>
            </a:r>
            <a:r>
              <a:rPr lang="en-US" sz="1000" dirty="0" err="1">
                <a:solidFill>
                  <a:schemeClr val="bg1"/>
                </a:solidFill>
              </a:rPr>
              <a:t>Companyname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id-ID" sz="1000" dirty="0">
                <a:solidFill>
                  <a:schemeClr val="bg1"/>
                </a:solidFill>
              </a:rPr>
              <a:t>PowerPoint Business </a:t>
            </a:r>
            <a:r>
              <a:rPr lang="en-US" sz="1000" dirty="0">
                <a:solidFill>
                  <a:schemeClr val="bg1"/>
                </a:solidFill>
              </a:rPr>
              <a:t>Theme. All Rights Reserved. </a:t>
            </a:r>
            <a:endParaRPr lang="id-ID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96015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Color + Pictu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506788" y="1760538"/>
            <a:ext cx="1720850" cy="1719262"/>
          </a:xfrm>
          <a:prstGeom prst="ellipse">
            <a:avLst/>
          </a:prstGeom>
          <a:ln w="38100">
            <a:solidFill>
              <a:schemeClr val="bg1"/>
            </a:solidFill>
          </a:ln>
        </p:spPr>
        <p:txBody>
          <a:bodyPr>
            <a:normAutofit/>
          </a:bodyPr>
          <a:lstStyle>
            <a:lvl1pPr>
              <a:defRPr sz="1600"/>
            </a:lvl1pPr>
          </a:lstStyle>
          <a:p>
            <a:endParaRPr lang="id-ID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506788" y="4028341"/>
            <a:ext cx="1720850" cy="1719262"/>
          </a:xfrm>
          <a:prstGeom prst="ellipse">
            <a:avLst/>
          </a:prstGeom>
          <a:ln w="38100">
            <a:solidFill>
              <a:schemeClr val="bg1"/>
            </a:solidFill>
          </a:ln>
        </p:spPr>
        <p:txBody>
          <a:bodyPr>
            <a:normAutofit/>
          </a:bodyPr>
          <a:lstStyle>
            <a:lvl1pPr>
              <a:defRPr sz="1600"/>
            </a:lvl1pPr>
          </a:lstStyle>
          <a:p>
            <a:endParaRPr lang="id-ID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866412" y="1760538"/>
            <a:ext cx="1720850" cy="1719262"/>
          </a:xfrm>
          <a:prstGeom prst="ellipse">
            <a:avLst/>
          </a:prstGeom>
          <a:ln w="38100">
            <a:solidFill>
              <a:schemeClr val="bg1"/>
            </a:solidFill>
          </a:ln>
        </p:spPr>
        <p:txBody>
          <a:bodyPr>
            <a:normAutofit/>
          </a:bodyPr>
          <a:lstStyle>
            <a:lvl1pPr>
              <a:defRPr sz="1600"/>
            </a:lvl1pPr>
          </a:lstStyle>
          <a:p>
            <a:endParaRPr lang="id-ID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6866412" y="4028341"/>
            <a:ext cx="1720850" cy="1719262"/>
          </a:xfrm>
          <a:prstGeom prst="ellipse">
            <a:avLst/>
          </a:prstGeom>
          <a:ln w="38100">
            <a:solidFill>
              <a:schemeClr val="bg1"/>
            </a:solidFill>
          </a:ln>
        </p:spPr>
        <p:txBody>
          <a:bodyPr>
            <a:normAutofit/>
          </a:bodyPr>
          <a:lstStyle>
            <a:lvl1pPr>
              <a:defRPr sz="1600"/>
            </a:lvl1pPr>
          </a:lstStyle>
          <a:p>
            <a:endParaRPr lang="id-ID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72332" y="134406"/>
            <a:ext cx="584201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425328988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ull Color + Pictu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80799" y="134406"/>
            <a:ext cx="587587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506788" y="1760538"/>
            <a:ext cx="1720850" cy="1719262"/>
          </a:xfrm>
          <a:prstGeom prst="ellipse">
            <a:avLst/>
          </a:prstGeom>
          <a:ln w="38100">
            <a:solidFill>
              <a:schemeClr val="bg1"/>
            </a:solidFill>
          </a:ln>
        </p:spPr>
        <p:txBody>
          <a:bodyPr>
            <a:normAutofit/>
          </a:bodyPr>
          <a:lstStyle>
            <a:lvl1pPr>
              <a:defRPr sz="1600"/>
            </a:lvl1pPr>
          </a:lstStyle>
          <a:p>
            <a:endParaRPr lang="id-ID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506788" y="4028341"/>
            <a:ext cx="1720850" cy="1719262"/>
          </a:xfrm>
          <a:prstGeom prst="ellipse">
            <a:avLst/>
          </a:prstGeom>
          <a:ln w="38100">
            <a:solidFill>
              <a:schemeClr val="bg1"/>
            </a:solidFill>
          </a:ln>
        </p:spPr>
        <p:txBody>
          <a:bodyPr>
            <a:normAutofit/>
          </a:bodyPr>
          <a:lstStyle>
            <a:lvl1pPr>
              <a:defRPr sz="1600"/>
            </a:lvl1pPr>
          </a:lstStyle>
          <a:p>
            <a:endParaRPr lang="id-ID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866412" y="1760538"/>
            <a:ext cx="1720850" cy="1719262"/>
          </a:xfrm>
          <a:prstGeom prst="ellipse">
            <a:avLst/>
          </a:prstGeom>
          <a:ln w="38100">
            <a:solidFill>
              <a:schemeClr val="bg1"/>
            </a:solidFill>
          </a:ln>
        </p:spPr>
        <p:txBody>
          <a:bodyPr>
            <a:normAutofit/>
          </a:bodyPr>
          <a:lstStyle>
            <a:lvl1pPr>
              <a:defRPr sz="1600"/>
            </a:lvl1pPr>
          </a:lstStyle>
          <a:p>
            <a:endParaRPr lang="id-ID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6866412" y="4028341"/>
            <a:ext cx="1720850" cy="1719262"/>
          </a:xfrm>
          <a:prstGeom prst="ellipse">
            <a:avLst/>
          </a:prstGeom>
          <a:ln w="38100">
            <a:solidFill>
              <a:schemeClr val="bg1"/>
            </a:solidFill>
          </a:ln>
        </p:spPr>
        <p:txBody>
          <a:bodyPr>
            <a:normAutofit/>
          </a:bodyPr>
          <a:lstStyle>
            <a:lvl1pPr>
              <a:defRPr sz="1600"/>
            </a:lvl1pPr>
          </a:lstStyle>
          <a:p>
            <a:endParaRPr lang="id-ID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1447950" y="4028341"/>
            <a:ext cx="1720850" cy="1719262"/>
          </a:xfrm>
          <a:prstGeom prst="ellipse">
            <a:avLst/>
          </a:prstGeom>
          <a:ln w="38100">
            <a:solidFill>
              <a:schemeClr val="bg1"/>
            </a:solidFill>
          </a:ln>
        </p:spPr>
        <p:txBody>
          <a:bodyPr>
            <a:normAutofit/>
          </a:bodyPr>
          <a:lstStyle>
            <a:lvl1pPr>
              <a:defRPr sz="1600"/>
            </a:lvl1pPr>
          </a:lstStyle>
          <a:p>
            <a:endParaRPr lang="id-ID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1447950" y="1822853"/>
            <a:ext cx="1720850" cy="1719262"/>
          </a:xfrm>
          <a:prstGeom prst="ellipse">
            <a:avLst/>
          </a:prstGeom>
          <a:ln w="38100">
            <a:solidFill>
              <a:schemeClr val="bg1"/>
            </a:solidFill>
          </a:ln>
        </p:spPr>
        <p:txBody>
          <a:bodyPr>
            <a:normAutofit/>
          </a:bodyPr>
          <a:lstStyle>
            <a:lvl1pPr>
              <a:defRPr sz="1600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77985261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Colo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521439" y="134406"/>
            <a:ext cx="496147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tx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© 2020 </a:t>
            </a:r>
            <a:r>
              <a:rPr lang="en-US" sz="1000" dirty="0" err="1">
                <a:solidFill>
                  <a:schemeClr val="bg1"/>
                </a:solidFill>
              </a:rPr>
              <a:t>Companyname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id-ID" sz="1000" dirty="0">
                <a:solidFill>
                  <a:schemeClr val="bg1"/>
                </a:solidFill>
              </a:rPr>
              <a:t>PowerPoint Business </a:t>
            </a:r>
            <a:r>
              <a:rPr lang="en-US" sz="1000" dirty="0">
                <a:solidFill>
                  <a:schemeClr val="bg1"/>
                </a:solidFill>
              </a:rPr>
              <a:t>Theme. All Rights Reserved. </a:t>
            </a:r>
            <a:endParaRPr lang="id-ID" sz="1000" dirty="0">
              <a:solidFill>
                <a:schemeClr val="bg1"/>
              </a:solidFill>
            </a:endParaRPr>
          </a:p>
        </p:txBody>
      </p:sp>
      <p:sp>
        <p:nvSpPr>
          <p:cNvPr id="5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2478088" y="1760538"/>
            <a:ext cx="1720850" cy="1719262"/>
          </a:xfrm>
          <a:prstGeom prst="ellipse">
            <a:avLst/>
          </a:prstGeom>
          <a:ln w="38100">
            <a:noFill/>
          </a:ln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id-ID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2478088" y="4028341"/>
            <a:ext cx="1720850" cy="1719262"/>
          </a:xfrm>
          <a:prstGeom prst="ellipse">
            <a:avLst/>
          </a:prstGeom>
          <a:ln w="38100">
            <a:noFill/>
          </a:ln>
        </p:spPr>
        <p:txBody>
          <a:bodyPr>
            <a:normAutofit/>
          </a:bodyPr>
          <a:lstStyle>
            <a:lvl1pPr>
              <a:defRPr sz="1050"/>
            </a:lvl1pPr>
          </a:lstStyle>
          <a:p>
            <a:endParaRPr lang="id-ID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536926" y="1760538"/>
            <a:ext cx="1720850" cy="1719262"/>
          </a:xfrm>
          <a:prstGeom prst="ellipse">
            <a:avLst/>
          </a:prstGeom>
          <a:ln w="38100">
            <a:noFill/>
          </a:ln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id-ID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4536926" y="4028341"/>
            <a:ext cx="1720850" cy="1719262"/>
          </a:xfrm>
          <a:prstGeom prst="ellipse">
            <a:avLst/>
          </a:prstGeom>
          <a:ln w="38100">
            <a:noFill/>
          </a:ln>
        </p:spPr>
        <p:txBody>
          <a:bodyPr>
            <a:normAutofit/>
          </a:bodyPr>
          <a:lstStyle>
            <a:lvl1pPr>
              <a:defRPr sz="1050"/>
            </a:lvl1pPr>
          </a:lstStyle>
          <a:p>
            <a:endParaRPr lang="id-ID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19250" y="4028341"/>
            <a:ext cx="1720850" cy="1719262"/>
          </a:xfrm>
          <a:prstGeom prst="ellipse">
            <a:avLst/>
          </a:prstGeom>
          <a:ln w="38100">
            <a:noFill/>
          </a:ln>
        </p:spPr>
        <p:txBody>
          <a:bodyPr>
            <a:normAutofit/>
          </a:bodyPr>
          <a:lstStyle>
            <a:lvl1pPr>
              <a:defRPr sz="1050"/>
            </a:lvl1pPr>
          </a:lstStyle>
          <a:p>
            <a:endParaRPr lang="id-ID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419250" y="1822853"/>
            <a:ext cx="1720850" cy="1719262"/>
          </a:xfrm>
          <a:prstGeom prst="ellipse">
            <a:avLst/>
          </a:prstGeom>
          <a:ln w="38100">
            <a:noFill/>
          </a:ln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id-ID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8382486" y="1812220"/>
            <a:ext cx="1720850" cy="1719262"/>
          </a:xfrm>
          <a:prstGeom prst="ellipse">
            <a:avLst/>
          </a:prstGeom>
          <a:ln w="38100">
            <a:noFill/>
          </a:ln>
        </p:spPr>
        <p:txBody>
          <a:bodyPr>
            <a:normAutofit/>
          </a:bodyPr>
          <a:lstStyle>
            <a:lvl1pPr>
              <a:defRPr sz="1050"/>
            </a:lvl1pPr>
          </a:lstStyle>
          <a:p>
            <a:endParaRPr lang="id-ID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8382486" y="4080023"/>
            <a:ext cx="1720850" cy="1719262"/>
          </a:xfrm>
          <a:prstGeom prst="ellipse">
            <a:avLst/>
          </a:prstGeom>
          <a:ln w="38100">
            <a:noFill/>
          </a:ln>
        </p:spPr>
        <p:txBody>
          <a:bodyPr>
            <a:normAutofit/>
          </a:bodyPr>
          <a:lstStyle>
            <a:lvl1pPr>
              <a:defRPr sz="1050"/>
            </a:lvl1pPr>
          </a:lstStyle>
          <a:p>
            <a:endParaRPr lang="id-ID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10441324" y="1812220"/>
            <a:ext cx="1720850" cy="1719262"/>
          </a:xfrm>
          <a:prstGeom prst="ellipse">
            <a:avLst/>
          </a:prstGeom>
          <a:ln w="38100">
            <a:noFill/>
          </a:ln>
        </p:spPr>
        <p:txBody>
          <a:bodyPr>
            <a:normAutofit/>
          </a:bodyPr>
          <a:lstStyle>
            <a:lvl1pPr>
              <a:defRPr sz="1050"/>
            </a:lvl1pPr>
          </a:lstStyle>
          <a:p>
            <a:endParaRPr lang="id-ID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10441324" y="4080023"/>
            <a:ext cx="1720850" cy="1719262"/>
          </a:xfrm>
          <a:prstGeom prst="ellipse">
            <a:avLst/>
          </a:prstGeom>
          <a:ln w="38100">
            <a:noFill/>
          </a:ln>
        </p:spPr>
        <p:txBody>
          <a:bodyPr>
            <a:normAutofit/>
          </a:bodyPr>
          <a:lstStyle>
            <a:lvl1pPr>
              <a:defRPr sz="1050"/>
            </a:lvl1pPr>
          </a:lstStyle>
          <a:p>
            <a:endParaRPr lang="id-ID"/>
          </a:p>
        </p:txBody>
      </p:sp>
      <p:sp>
        <p:nvSpPr>
          <p:cNvPr id="17" name="Picture Placeholder 2"/>
          <p:cNvSpPr>
            <a:spLocks noGrp="1"/>
          </p:cNvSpPr>
          <p:nvPr>
            <p:ph type="pic" sz="quarter" idx="23"/>
          </p:nvPr>
        </p:nvSpPr>
        <p:spPr>
          <a:xfrm>
            <a:off x="6323648" y="4080023"/>
            <a:ext cx="1720850" cy="1719262"/>
          </a:xfrm>
          <a:prstGeom prst="ellipse">
            <a:avLst/>
          </a:prstGeom>
          <a:ln w="38100">
            <a:noFill/>
          </a:ln>
        </p:spPr>
        <p:txBody>
          <a:bodyPr>
            <a:normAutofit/>
          </a:bodyPr>
          <a:lstStyle>
            <a:lvl1pPr>
              <a:defRPr sz="1050"/>
            </a:lvl1pPr>
          </a:lstStyle>
          <a:p>
            <a:endParaRPr lang="id-ID"/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24"/>
          </p:nvPr>
        </p:nvSpPr>
        <p:spPr>
          <a:xfrm>
            <a:off x="6323648" y="1874535"/>
            <a:ext cx="1720850" cy="1719262"/>
          </a:xfrm>
          <a:prstGeom prst="ellipse">
            <a:avLst/>
          </a:prstGeom>
          <a:ln w="38100">
            <a:noFill/>
          </a:ln>
        </p:spPr>
        <p:txBody>
          <a:bodyPr>
            <a:normAutofit/>
          </a:bodyPr>
          <a:lstStyle>
            <a:lvl1pPr>
              <a:defRPr sz="1050"/>
            </a:lvl1pPr>
          </a:lstStyle>
          <a:p>
            <a:endParaRPr lang="id-ID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25"/>
          </p:nvPr>
        </p:nvSpPr>
        <p:spPr>
          <a:xfrm>
            <a:off x="2543960" y="-47022"/>
            <a:ext cx="1720850" cy="1719262"/>
          </a:xfrm>
          <a:prstGeom prst="ellipse">
            <a:avLst/>
          </a:prstGeom>
          <a:ln w="38100">
            <a:noFill/>
          </a:ln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id-ID" dirty="0"/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26"/>
          </p:nvPr>
        </p:nvSpPr>
        <p:spPr>
          <a:xfrm>
            <a:off x="4602798" y="-47022"/>
            <a:ext cx="1720850" cy="1719262"/>
          </a:xfrm>
          <a:prstGeom prst="ellipse">
            <a:avLst/>
          </a:prstGeom>
          <a:ln w="38100">
            <a:noFill/>
          </a:ln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id-ID" dirty="0"/>
          </a:p>
        </p:txBody>
      </p:sp>
      <p:sp>
        <p:nvSpPr>
          <p:cNvPr id="21" name="Picture Placeholder 2"/>
          <p:cNvSpPr>
            <a:spLocks noGrp="1"/>
          </p:cNvSpPr>
          <p:nvPr>
            <p:ph type="pic" sz="quarter" idx="27"/>
          </p:nvPr>
        </p:nvSpPr>
        <p:spPr>
          <a:xfrm>
            <a:off x="485122" y="15293"/>
            <a:ext cx="1720850" cy="1719262"/>
          </a:xfrm>
          <a:prstGeom prst="ellipse">
            <a:avLst/>
          </a:prstGeom>
          <a:ln w="38100">
            <a:noFill/>
          </a:ln>
        </p:spPr>
        <p:txBody>
          <a:bodyPr>
            <a:normAutofit/>
          </a:bodyPr>
          <a:lstStyle>
            <a:lvl1pPr marL="0" indent="0">
              <a:buNone/>
              <a:defRPr sz="1050"/>
            </a:lvl1pPr>
          </a:lstStyle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346678794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ull Colo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541760" y="134406"/>
            <a:ext cx="475827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tx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© 2020 </a:t>
            </a:r>
            <a:r>
              <a:rPr lang="en-US" sz="1000" dirty="0" err="1">
                <a:solidFill>
                  <a:schemeClr val="bg1"/>
                </a:solidFill>
              </a:rPr>
              <a:t>Companyname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id-ID" sz="1000" dirty="0">
                <a:solidFill>
                  <a:schemeClr val="bg1"/>
                </a:solidFill>
              </a:rPr>
              <a:t>PowerPoint Business </a:t>
            </a:r>
            <a:r>
              <a:rPr lang="en-US" sz="1000" dirty="0">
                <a:solidFill>
                  <a:schemeClr val="bg1"/>
                </a:solidFill>
              </a:rPr>
              <a:t>Theme. All Rights Reserved. </a:t>
            </a:r>
            <a:endParaRPr lang="id-ID" sz="1000" dirty="0">
              <a:solidFill>
                <a:schemeClr val="bg1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044575" y="2708275"/>
            <a:ext cx="2220913" cy="1436688"/>
          </a:xfrm>
        </p:spPr>
        <p:txBody>
          <a:bodyPr/>
          <a:lstStyle/>
          <a:p>
            <a:endParaRPr lang="id-ID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4984549" y="2708275"/>
            <a:ext cx="2220913" cy="1436688"/>
          </a:xfrm>
        </p:spPr>
        <p:txBody>
          <a:bodyPr/>
          <a:lstStyle/>
          <a:p>
            <a:endParaRPr lang="id-ID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8924523" y="2708275"/>
            <a:ext cx="2220913" cy="1436688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29590872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Full Colo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541760" y="134406"/>
            <a:ext cx="475827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tx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© 2020 </a:t>
            </a:r>
            <a:r>
              <a:rPr lang="en-US" sz="1000" dirty="0" err="1">
                <a:solidFill>
                  <a:schemeClr val="bg1"/>
                </a:solidFill>
              </a:rPr>
              <a:t>Companyname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id-ID" sz="1000" dirty="0">
                <a:solidFill>
                  <a:schemeClr val="bg1"/>
                </a:solidFill>
              </a:rPr>
              <a:t>PowerPoint Business </a:t>
            </a:r>
            <a:r>
              <a:rPr lang="en-US" sz="1000" dirty="0">
                <a:solidFill>
                  <a:schemeClr val="bg1"/>
                </a:solidFill>
              </a:rPr>
              <a:t>Theme. All Rights Reserved. </a:t>
            </a:r>
            <a:endParaRPr lang="id-ID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737364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Full Colo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541760" y="134406"/>
            <a:ext cx="475827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tx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© 2020 </a:t>
            </a:r>
            <a:r>
              <a:rPr lang="en-US" sz="1000" dirty="0" err="1">
                <a:solidFill>
                  <a:schemeClr val="bg1"/>
                </a:solidFill>
              </a:rPr>
              <a:t>Companyname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id-ID" sz="1000" dirty="0">
                <a:solidFill>
                  <a:schemeClr val="bg1"/>
                </a:solidFill>
              </a:rPr>
              <a:t>PowerPoint Business </a:t>
            </a:r>
            <a:r>
              <a:rPr lang="en-US" sz="1000" dirty="0">
                <a:solidFill>
                  <a:schemeClr val="bg1"/>
                </a:solidFill>
              </a:rPr>
              <a:t>Theme. All Rights Reserved. </a:t>
            </a:r>
            <a:endParaRPr lang="id-ID" sz="1000" dirty="0">
              <a:solidFill>
                <a:schemeClr val="bg1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519587" y="2708275"/>
            <a:ext cx="1080000" cy="1080000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4889548" y="2708275"/>
            <a:ext cx="1080000" cy="1080000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9399535" y="2708275"/>
            <a:ext cx="1080000" cy="1080000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5969548" y="2708275"/>
            <a:ext cx="1080000" cy="1080000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8499535" y="2798275"/>
            <a:ext cx="900000" cy="900000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10479535" y="2798275"/>
            <a:ext cx="900000" cy="900000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61192621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ull Colo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541760" y="134406"/>
            <a:ext cx="475827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tx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© 2020 </a:t>
            </a:r>
            <a:r>
              <a:rPr lang="en-US" sz="1000" dirty="0" err="1">
                <a:solidFill>
                  <a:schemeClr val="bg1"/>
                </a:solidFill>
              </a:rPr>
              <a:t>Companyname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id-ID" sz="1000" dirty="0">
                <a:solidFill>
                  <a:schemeClr val="bg1"/>
                </a:solidFill>
              </a:rPr>
              <a:t>PowerPoint Business </a:t>
            </a:r>
            <a:r>
              <a:rPr lang="en-US" sz="1000" dirty="0">
                <a:solidFill>
                  <a:schemeClr val="bg1"/>
                </a:solidFill>
              </a:rPr>
              <a:t>Theme. All Rights Reserved. </a:t>
            </a:r>
            <a:endParaRPr lang="id-ID" sz="1000" dirty="0">
              <a:solidFill>
                <a:schemeClr val="bg1"/>
              </a:solidFill>
            </a:endParaRP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0" y="228600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0" y="457200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037319" y="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2037319" y="228600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037319" y="457200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071319" y="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071319" y="228600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71319" y="457200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6108638" y="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638" y="228600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108638" y="4572000"/>
            <a:ext cx="2034000" cy="2286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6274115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orma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531602" y="134406"/>
            <a:ext cx="457200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  <p:sp>
        <p:nvSpPr>
          <p:cNvPr id="2" name="Rectangle 1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9" name="Picture Placeholder 79"/>
          <p:cNvSpPr>
            <a:spLocks noGrp="1"/>
          </p:cNvSpPr>
          <p:nvPr>
            <p:ph type="pic" sz="quarter" idx="13"/>
          </p:nvPr>
        </p:nvSpPr>
        <p:spPr>
          <a:xfrm>
            <a:off x="0" y="1903220"/>
            <a:ext cx="12192000" cy="3051553"/>
          </a:xfrm>
        </p:spPr>
      </p:sp>
    </p:spTree>
    <p:extLst>
      <p:ext uri="{BB962C8B-B14F-4D97-AF65-F5344CB8AC3E}">
        <p14:creationId xmlns:p14="http://schemas.microsoft.com/office/powerpoint/2010/main" xmlns="" val="628493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Norma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97734" y="134406"/>
            <a:ext cx="550334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  <p:sp>
        <p:nvSpPr>
          <p:cNvPr id="2" name="Rectangle 1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6" name="Freeform 71"/>
          <p:cNvSpPr>
            <a:spLocks noEditPoints="1"/>
          </p:cNvSpPr>
          <p:nvPr userDrawn="1"/>
        </p:nvSpPr>
        <p:spPr bwMode="auto">
          <a:xfrm rot="18900000">
            <a:off x="-954306" y="4250875"/>
            <a:ext cx="3585010" cy="3050897"/>
          </a:xfrm>
          <a:custGeom>
            <a:avLst/>
            <a:gdLst>
              <a:gd name="T0" fmla="*/ 881 w 1104"/>
              <a:gd name="T1" fmla="*/ 119 h 938"/>
              <a:gd name="T2" fmla="*/ 834 w 1104"/>
              <a:gd name="T3" fmla="*/ 182 h 938"/>
              <a:gd name="T4" fmla="*/ 513 w 1104"/>
              <a:gd name="T5" fmla="*/ 191 h 938"/>
              <a:gd name="T6" fmla="*/ 17 w 1104"/>
              <a:gd name="T7" fmla="*/ 1 h 938"/>
              <a:gd name="T8" fmla="*/ 16 w 1104"/>
              <a:gd name="T9" fmla="*/ 2 h 938"/>
              <a:gd name="T10" fmla="*/ 135 w 1104"/>
              <a:gd name="T11" fmla="*/ 137 h 938"/>
              <a:gd name="T12" fmla="*/ 37 w 1104"/>
              <a:gd name="T13" fmla="*/ 496 h 938"/>
              <a:gd name="T14" fmla="*/ 502 w 1104"/>
              <a:gd name="T15" fmla="*/ 210 h 938"/>
              <a:gd name="T16" fmla="*/ 250 w 1104"/>
              <a:gd name="T17" fmla="*/ 509 h 938"/>
              <a:gd name="T18" fmla="*/ 1 w 1104"/>
              <a:gd name="T19" fmla="*/ 735 h 938"/>
              <a:gd name="T20" fmla="*/ 250 w 1104"/>
              <a:gd name="T21" fmla="*/ 770 h 938"/>
              <a:gd name="T22" fmla="*/ 823 w 1104"/>
              <a:gd name="T23" fmla="*/ 938 h 938"/>
              <a:gd name="T24" fmla="*/ 262 w 1104"/>
              <a:gd name="T25" fmla="*/ 525 h 938"/>
              <a:gd name="T26" fmla="*/ 554 w 1104"/>
              <a:gd name="T27" fmla="*/ 682 h 938"/>
              <a:gd name="T28" fmla="*/ 802 w 1104"/>
              <a:gd name="T29" fmla="*/ 802 h 938"/>
              <a:gd name="T30" fmla="*/ 1091 w 1104"/>
              <a:gd name="T31" fmla="*/ 488 h 938"/>
              <a:gd name="T32" fmla="*/ 763 w 1104"/>
              <a:gd name="T33" fmla="*/ 319 h 938"/>
              <a:gd name="T34" fmla="*/ 780 w 1104"/>
              <a:gd name="T35" fmla="*/ 288 h 938"/>
              <a:gd name="T36" fmla="*/ 855 w 1104"/>
              <a:gd name="T37" fmla="*/ 444 h 938"/>
              <a:gd name="T38" fmla="*/ 857 w 1104"/>
              <a:gd name="T39" fmla="*/ 437 h 938"/>
              <a:gd name="T40" fmla="*/ 761 w 1104"/>
              <a:gd name="T41" fmla="*/ 319 h 938"/>
              <a:gd name="T42" fmla="*/ 760 w 1104"/>
              <a:gd name="T43" fmla="*/ 320 h 938"/>
              <a:gd name="T44" fmla="*/ 760 w 1104"/>
              <a:gd name="T45" fmla="*/ 320 h 938"/>
              <a:gd name="T46" fmla="*/ 742 w 1104"/>
              <a:gd name="T47" fmla="*/ 311 h 938"/>
              <a:gd name="T48" fmla="*/ 524 w 1104"/>
              <a:gd name="T49" fmla="*/ 211 h 938"/>
              <a:gd name="T50" fmla="*/ 493 w 1104"/>
              <a:gd name="T51" fmla="*/ 228 h 938"/>
              <a:gd name="T52" fmla="*/ 739 w 1104"/>
              <a:gd name="T53" fmla="*/ 356 h 938"/>
              <a:gd name="T54" fmla="*/ 260 w 1104"/>
              <a:gd name="T55" fmla="*/ 514 h 938"/>
              <a:gd name="T56" fmla="*/ 855 w 1104"/>
              <a:gd name="T57" fmla="*/ 445 h 938"/>
              <a:gd name="T58" fmla="*/ 858 w 1104"/>
              <a:gd name="T59" fmla="*/ 435 h 938"/>
              <a:gd name="T60" fmla="*/ 1079 w 1104"/>
              <a:gd name="T61" fmla="*/ 475 h 938"/>
              <a:gd name="T62" fmla="*/ 863 w 1104"/>
              <a:gd name="T63" fmla="*/ 131 h 938"/>
              <a:gd name="T64" fmla="*/ 1083 w 1104"/>
              <a:gd name="T65" fmla="*/ 465 h 938"/>
              <a:gd name="T66" fmla="*/ 773 w 1104"/>
              <a:gd name="T67" fmla="*/ 286 h 938"/>
              <a:gd name="T68" fmla="*/ 525 w 1104"/>
              <a:gd name="T69" fmla="*/ 207 h 938"/>
              <a:gd name="T70" fmla="*/ 833 w 1104"/>
              <a:gd name="T71" fmla="*/ 184 h 938"/>
              <a:gd name="T72" fmla="*/ 161 w 1104"/>
              <a:gd name="T73" fmla="*/ 139 h 938"/>
              <a:gd name="T74" fmla="*/ 19 w 1104"/>
              <a:gd name="T75" fmla="*/ 4 h 938"/>
              <a:gd name="T76" fmla="*/ 145 w 1104"/>
              <a:gd name="T77" fmla="*/ 150 h 938"/>
              <a:gd name="T78" fmla="*/ 500 w 1104"/>
              <a:gd name="T79" fmla="*/ 204 h 938"/>
              <a:gd name="T80" fmla="*/ 239 w 1104"/>
              <a:gd name="T81" fmla="*/ 528 h 938"/>
              <a:gd name="T82" fmla="*/ 237 w 1104"/>
              <a:gd name="T83" fmla="*/ 755 h 938"/>
              <a:gd name="T84" fmla="*/ 262 w 1104"/>
              <a:gd name="T85" fmla="*/ 759 h 938"/>
              <a:gd name="T86" fmla="*/ 261 w 1104"/>
              <a:gd name="T87" fmla="*/ 527 h 938"/>
              <a:gd name="T88" fmla="*/ 262 w 1104"/>
              <a:gd name="T89" fmla="*/ 517 h 938"/>
              <a:gd name="T90" fmla="*/ 543 w 1104"/>
              <a:gd name="T91" fmla="*/ 663 h 938"/>
              <a:gd name="T92" fmla="*/ 566 w 1104"/>
              <a:gd name="T93" fmla="*/ 675 h 938"/>
              <a:gd name="T94" fmla="*/ 1080 w 1104"/>
              <a:gd name="T95" fmla="*/ 480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104" h="938">
                <a:moveTo>
                  <a:pt x="1091" y="462"/>
                </a:moveTo>
                <a:cubicBezTo>
                  <a:pt x="1089" y="462"/>
                  <a:pt x="1087" y="463"/>
                  <a:pt x="1085" y="464"/>
                </a:cubicBezTo>
                <a:cubicBezTo>
                  <a:pt x="875" y="130"/>
                  <a:pt x="875" y="130"/>
                  <a:pt x="875" y="130"/>
                </a:cubicBezTo>
                <a:cubicBezTo>
                  <a:pt x="879" y="127"/>
                  <a:pt x="881" y="123"/>
                  <a:pt x="881" y="119"/>
                </a:cubicBezTo>
                <a:cubicBezTo>
                  <a:pt x="881" y="112"/>
                  <a:pt x="875" y="106"/>
                  <a:pt x="868" y="106"/>
                </a:cubicBezTo>
                <a:cubicBezTo>
                  <a:pt x="861" y="106"/>
                  <a:pt x="855" y="112"/>
                  <a:pt x="855" y="119"/>
                </a:cubicBezTo>
                <a:cubicBezTo>
                  <a:pt x="855" y="124"/>
                  <a:pt x="858" y="128"/>
                  <a:pt x="861" y="130"/>
                </a:cubicBezTo>
                <a:cubicBezTo>
                  <a:pt x="834" y="182"/>
                  <a:pt x="834" y="182"/>
                  <a:pt x="834" y="182"/>
                </a:cubicBezTo>
                <a:cubicBezTo>
                  <a:pt x="674" y="1"/>
                  <a:pt x="674" y="1"/>
                  <a:pt x="674" y="1"/>
                </a:cubicBezTo>
                <a:cubicBezTo>
                  <a:pt x="673" y="0"/>
                  <a:pt x="673" y="0"/>
                  <a:pt x="673" y="0"/>
                </a:cubicBezTo>
                <a:cubicBezTo>
                  <a:pt x="520" y="193"/>
                  <a:pt x="520" y="193"/>
                  <a:pt x="520" y="193"/>
                </a:cubicBezTo>
                <a:cubicBezTo>
                  <a:pt x="518" y="192"/>
                  <a:pt x="516" y="191"/>
                  <a:pt x="513" y="191"/>
                </a:cubicBezTo>
                <a:cubicBezTo>
                  <a:pt x="509" y="191"/>
                  <a:pt x="505" y="194"/>
                  <a:pt x="502" y="197"/>
                </a:cubicBezTo>
                <a:cubicBezTo>
                  <a:pt x="17" y="1"/>
                  <a:pt x="17" y="1"/>
                  <a:pt x="17" y="1"/>
                </a:cubicBezTo>
                <a:cubicBezTo>
                  <a:pt x="17" y="1"/>
                  <a:pt x="17" y="1"/>
                  <a:pt x="17" y="1"/>
                </a:cubicBezTo>
                <a:cubicBezTo>
                  <a:pt x="17" y="1"/>
                  <a:pt x="17" y="1"/>
                  <a:pt x="17" y="1"/>
                </a:cubicBezTo>
                <a:cubicBezTo>
                  <a:pt x="16" y="1"/>
                  <a:pt x="16" y="1"/>
                  <a:pt x="16" y="1"/>
                </a:cubicBezTo>
                <a:cubicBezTo>
                  <a:pt x="16" y="1"/>
                  <a:pt x="16" y="1"/>
                  <a:pt x="16" y="1"/>
                </a:cubicBezTo>
                <a:cubicBezTo>
                  <a:pt x="16" y="2"/>
                  <a:pt x="16" y="2"/>
                  <a:pt x="16" y="2"/>
                </a:cubicBezTo>
                <a:cubicBezTo>
                  <a:pt x="16" y="2"/>
                  <a:pt x="16" y="2"/>
                  <a:pt x="16" y="2"/>
                </a:cubicBezTo>
                <a:cubicBezTo>
                  <a:pt x="16" y="2"/>
                  <a:pt x="16" y="2"/>
                  <a:pt x="16" y="2"/>
                </a:cubicBezTo>
                <a:cubicBezTo>
                  <a:pt x="16" y="2"/>
                  <a:pt x="16" y="2"/>
                  <a:pt x="16" y="2"/>
                </a:cubicBezTo>
                <a:cubicBezTo>
                  <a:pt x="138" y="129"/>
                  <a:pt x="138" y="129"/>
                  <a:pt x="138" y="129"/>
                </a:cubicBezTo>
                <a:cubicBezTo>
                  <a:pt x="136" y="131"/>
                  <a:pt x="135" y="134"/>
                  <a:pt x="135" y="137"/>
                </a:cubicBezTo>
                <a:cubicBezTo>
                  <a:pt x="135" y="143"/>
                  <a:pt x="139" y="147"/>
                  <a:pt x="144" y="149"/>
                </a:cubicBezTo>
                <a:cubicBezTo>
                  <a:pt x="52" y="484"/>
                  <a:pt x="52" y="484"/>
                  <a:pt x="52" y="484"/>
                </a:cubicBezTo>
                <a:cubicBezTo>
                  <a:pt x="52" y="484"/>
                  <a:pt x="51" y="483"/>
                  <a:pt x="50" y="483"/>
                </a:cubicBezTo>
                <a:cubicBezTo>
                  <a:pt x="43" y="483"/>
                  <a:pt x="37" y="489"/>
                  <a:pt x="37" y="496"/>
                </a:cubicBezTo>
                <a:cubicBezTo>
                  <a:pt x="37" y="503"/>
                  <a:pt x="43" y="509"/>
                  <a:pt x="50" y="509"/>
                </a:cubicBezTo>
                <a:cubicBezTo>
                  <a:pt x="57" y="509"/>
                  <a:pt x="63" y="503"/>
                  <a:pt x="63" y="496"/>
                </a:cubicBezTo>
                <a:cubicBezTo>
                  <a:pt x="63" y="494"/>
                  <a:pt x="62" y="492"/>
                  <a:pt x="61" y="490"/>
                </a:cubicBezTo>
                <a:cubicBezTo>
                  <a:pt x="502" y="210"/>
                  <a:pt x="502" y="210"/>
                  <a:pt x="502" y="210"/>
                </a:cubicBezTo>
                <a:cubicBezTo>
                  <a:pt x="503" y="211"/>
                  <a:pt x="503" y="212"/>
                  <a:pt x="504" y="213"/>
                </a:cubicBezTo>
                <a:cubicBezTo>
                  <a:pt x="495" y="224"/>
                  <a:pt x="495" y="224"/>
                  <a:pt x="495" y="224"/>
                </a:cubicBezTo>
                <a:cubicBezTo>
                  <a:pt x="255" y="510"/>
                  <a:pt x="255" y="510"/>
                  <a:pt x="255" y="510"/>
                </a:cubicBezTo>
                <a:cubicBezTo>
                  <a:pt x="254" y="509"/>
                  <a:pt x="252" y="509"/>
                  <a:pt x="250" y="509"/>
                </a:cubicBezTo>
                <a:cubicBezTo>
                  <a:pt x="243" y="509"/>
                  <a:pt x="237" y="514"/>
                  <a:pt x="237" y="521"/>
                </a:cubicBezTo>
                <a:cubicBezTo>
                  <a:pt x="237" y="523"/>
                  <a:pt x="238" y="525"/>
                  <a:pt x="238" y="527"/>
                </a:cubicBezTo>
                <a:cubicBezTo>
                  <a:pt x="0" y="735"/>
                  <a:pt x="0" y="735"/>
                  <a:pt x="0" y="735"/>
                </a:cubicBezTo>
                <a:cubicBezTo>
                  <a:pt x="1" y="735"/>
                  <a:pt x="1" y="735"/>
                  <a:pt x="1" y="735"/>
                </a:cubicBezTo>
                <a:cubicBezTo>
                  <a:pt x="1" y="736"/>
                  <a:pt x="1" y="736"/>
                  <a:pt x="1" y="736"/>
                </a:cubicBezTo>
                <a:cubicBezTo>
                  <a:pt x="237" y="756"/>
                  <a:pt x="237" y="756"/>
                  <a:pt x="237" y="756"/>
                </a:cubicBezTo>
                <a:cubicBezTo>
                  <a:pt x="237" y="756"/>
                  <a:pt x="237" y="757"/>
                  <a:pt x="237" y="757"/>
                </a:cubicBezTo>
                <a:cubicBezTo>
                  <a:pt x="237" y="764"/>
                  <a:pt x="243" y="770"/>
                  <a:pt x="250" y="770"/>
                </a:cubicBezTo>
                <a:cubicBezTo>
                  <a:pt x="256" y="770"/>
                  <a:pt x="260" y="766"/>
                  <a:pt x="262" y="760"/>
                </a:cubicBezTo>
                <a:cubicBezTo>
                  <a:pt x="810" y="923"/>
                  <a:pt x="810" y="923"/>
                  <a:pt x="810" y="923"/>
                </a:cubicBezTo>
                <a:cubicBezTo>
                  <a:pt x="810" y="924"/>
                  <a:pt x="810" y="924"/>
                  <a:pt x="810" y="925"/>
                </a:cubicBezTo>
                <a:cubicBezTo>
                  <a:pt x="810" y="932"/>
                  <a:pt x="816" y="938"/>
                  <a:pt x="823" y="938"/>
                </a:cubicBezTo>
                <a:cubicBezTo>
                  <a:pt x="830" y="938"/>
                  <a:pt x="835" y="932"/>
                  <a:pt x="835" y="925"/>
                </a:cubicBezTo>
                <a:cubicBezTo>
                  <a:pt x="835" y="918"/>
                  <a:pt x="830" y="912"/>
                  <a:pt x="823" y="912"/>
                </a:cubicBezTo>
                <a:cubicBezTo>
                  <a:pt x="818" y="912"/>
                  <a:pt x="814" y="915"/>
                  <a:pt x="811" y="919"/>
                </a:cubicBezTo>
                <a:cubicBezTo>
                  <a:pt x="262" y="525"/>
                  <a:pt x="262" y="525"/>
                  <a:pt x="262" y="525"/>
                </a:cubicBezTo>
                <a:cubicBezTo>
                  <a:pt x="262" y="525"/>
                  <a:pt x="262" y="525"/>
                  <a:pt x="262" y="525"/>
                </a:cubicBezTo>
                <a:cubicBezTo>
                  <a:pt x="542" y="665"/>
                  <a:pt x="542" y="665"/>
                  <a:pt x="542" y="665"/>
                </a:cubicBezTo>
                <a:cubicBezTo>
                  <a:pt x="542" y="666"/>
                  <a:pt x="541" y="668"/>
                  <a:pt x="541" y="670"/>
                </a:cubicBezTo>
                <a:cubicBezTo>
                  <a:pt x="541" y="677"/>
                  <a:pt x="547" y="682"/>
                  <a:pt x="554" y="682"/>
                </a:cubicBezTo>
                <a:cubicBezTo>
                  <a:pt x="559" y="682"/>
                  <a:pt x="563" y="680"/>
                  <a:pt x="565" y="676"/>
                </a:cubicBezTo>
                <a:cubicBezTo>
                  <a:pt x="791" y="784"/>
                  <a:pt x="791" y="784"/>
                  <a:pt x="791" y="784"/>
                </a:cubicBezTo>
                <a:cubicBezTo>
                  <a:pt x="790" y="785"/>
                  <a:pt x="790" y="787"/>
                  <a:pt x="790" y="789"/>
                </a:cubicBezTo>
                <a:cubicBezTo>
                  <a:pt x="790" y="796"/>
                  <a:pt x="795" y="802"/>
                  <a:pt x="802" y="802"/>
                </a:cubicBezTo>
                <a:cubicBezTo>
                  <a:pt x="809" y="802"/>
                  <a:pt x="815" y="796"/>
                  <a:pt x="815" y="789"/>
                </a:cubicBezTo>
                <a:cubicBezTo>
                  <a:pt x="815" y="786"/>
                  <a:pt x="814" y="784"/>
                  <a:pt x="813" y="782"/>
                </a:cubicBezTo>
                <a:cubicBezTo>
                  <a:pt x="1083" y="485"/>
                  <a:pt x="1083" y="485"/>
                  <a:pt x="1083" y="485"/>
                </a:cubicBezTo>
                <a:cubicBezTo>
                  <a:pt x="1085" y="487"/>
                  <a:pt x="1088" y="488"/>
                  <a:pt x="1091" y="488"/>
                </a:cubicBezTo>
                <a:cubicBezTo>
                  <a:pt x="1098" y="488"/>
                  <a:pt x="1104" y="482"/>
                  <a:pt x="1104" y="475"/>
                </a:cubicBezTo>
                <a:cubicBezTo>
                  <a:pt x="1104" y="468"/>
                  <a:pt x="1098" y="462"/>
                  <a:pt x="1091" y="462"/>
                </a:cubicBezTo>
                <a:close/>
                <a:moveTo>
                  <a:pt x="1080" y="469"/>
                </a:moveTo>
                <a:cubicBezTo>
                  <a:pt x="763" y="319"/>
                  <a:pt x="763" y="319"/>
                  <a:pt x="763" y="319"/>
                </a:cubicBezTo>
                <a:cubicBezTo>
                  <a:pt x="768" y="310"/>
                  <a:pt x="768" y="310"/>
                  <a:pt x="768" y="310"/>
                </a:cubicBezTo>
                <a:cubicBezTo>
                  <a:pt x="769" y="311"/>
                  <a:pt x="771" y="312"/>
                  <a:pt x="773" y="312"/>
                </a:cubicBezTo>
                <a:cubicBezTo>
                  <a:pt x="781" y="312"/>
                  <a:pt x="786" y="306"/>
                  <a:pt x="786" y="299"/>
                </a:cubicBezTo>
                <a:cubicBezTo>
                  <a:pt x="786" y="295"/>
                  <a:pt x="784" y="291"/>
                  <a:pt x="780" y="288"/>
                </a:cubicBezTo>
                <a:cubicBezTo>
                  <a:pt x="834" y="185"/>
                  <a:pt x="834" y="185"/>
                  <a:pt x="834" y="185"/>
                </a:cubicBezTo>
                <a:cubicBezTo>
                  <a:pt x="1082" y="466"/>
                  <a:pt x="1082" y="466"/>
                  <a:pt x="1082" y="466"/>
                </a:cubicBezTo>
                <a:cubicBezTo>
                  <a:pt x="1081" y="467"/>
                  <a:pt x="1081" y="468"/>
                  <a:pt x="1080" y="469"/>
                </a:cubicBezTo>
                <a:close/>
                <a:moveTo>
                  <a:pt x="855" y="444"/>
                </a:moveTo>
                <a:cubicBezTo>
                  <a:pt x="676" y="465"/>
                  <a:pt x="676" y="465"/>
                  <a:pt x="676" y="465"/>
                </a:cubicBezTo>
                <a:cubicBezTo>
                  <a:pt x="703" y="420"/>
                  <a:pt x="703" y="420"/>
                  <a:pt x="703" y="420"/>
                </a:cubicBezTo>
                <a:cubicBezTo>
                  <a:pt x="740" y="357"/>
                  <a:pt x="740" y="357"/>
                  <a:pt x="740" y="357"/>
                </a:cubicBezTo>
                <a:cubicBezTo>
                  <a:pt x="857" y="437"/>
                  <a:pt x="857" y="437"/>
                  <a:pt x="857" y="437"/>
                </a:cubicBezTo>
                <a:cubicBezTo>
                  <a:pt x="856" y="438"/>
                  <a:pt x="855" y="441"/>
                  <a:pt x="855" y="443"/>
                </a:cubicBezTo>
                <a:cubicBezTo>
                  <a:pt x="855" y="443"/>
                  <a:pt x="855" y="444"/>
                  <a:pt x="855" y="444"/>
                </a:cubicBezTo>
                <a:close/>
                <a:moveTo>
                  <a:pt x="766" y="310"/>
                </a:moveTo>
                <a:cubicBezTo>
                  <a:pt x="761" y="319"/>
                  <a:pt x="761" y="319"/>
                  <a:pt x="761" y="319"/>
                </a:cubicBezTo>
                <a:cubicBezTo>
                  <a:pt x="746" y="311"/>
                  <a:pt x="746" y="311"/>
                  <a:pt x="746" y="311"/>
                </a:cubicBezTo>
                <a:cubicBezTo>
                  <a:pt x="762" y="305"/>
                  <a:pt x="762" y="305"/>
                  <a:pt x="762" y="305"/>
                </a:cubicBezTo>
                <a:cubicBezTo>
                  <a:pt x="763" y="307"/>
                  <a:pt x="764" y="308"/>
                  <a:pt x="766" y="310"/>
                </a:cubicBezTo>
                <a:close/>
                <a:moveTo>
                  <a:pt x="760" y="320"/>
                </a:moveTo>
                <a:cubicBezTo>
                  <a:pt x="740" y="355"/>
                  <a:pt x="740" y="355"/>
                  <a:pt x="740" y="355"/>
                </a:cubicBezTo>
                <a:cubicBezTo>
                  <a:pt x="702" y="330"/>
                  <a:pt x="702" y="330"/>
                  <a:pt x="702" y="330"/>
                </a:cubicBezTo>
                <a:cubicBezTo>
                  <a:pt x="744" y="312"/>
                  <a:pt x="744" y="312"/>
                  <a:pt x="744" y="312"/>
                </a:cubicBezTo>
                <a:lnTo>
                  <a:pt x="760" y="320"/>
                </a:lnTo>
                <a:close/>
                <a:moveTo>
                  <a:pt x="701" y="329"/>
                </a:moveTo>
                <a:cubicBezTo>
                  <a:pt x="525" y="209"/>
                  <a:pt x="525" y="209"/>
                  <a:pt x="525" y="209"/>
                </a:cubicBezTo>
                <a:cubicBezTo>
                  <a:pt x="525" y="209"/>
                  <a:pt x="525" y="209"/>
                  <a:pt x="525" y="209"/>
                </a:cubicBezTo>
                <a:cubicBezTo>
                  <a:pt x="742" y="311"/>
                  <a:pt x="742" y="311"/>
                  <a:pt x="742" y="311"/>
                </a:cubicBezTo>
                <a:lnTo>
                  <a:pt x="701" y="329"/>
                </a:lnTo>
                <a:close/>
                <a:moveTo>
                  <a:pt x="505" y="214"/>
                </a:moveTo>
                <a:cubicBezTo>
                  <a:pt x="507" y="215"/>
                  <a:pt x="510" y="217"/>
                  <a:pt x="513" y="217"/>
                </a:cubicBezTo>
                <a:cubicBezTo>
                  <a:pt x="518" y="217"/>
                  <a:pt x="522" y="214"/>
                  <a:pt x="524" y="211"/>
                </a:cubicBezTo>
                <a:cubicBezTo>
                  <a:pt x="699" y="329"/>
                  <a:pt x="699" y="329"/>
                  <a:pt x="699" y="329"/>
                </a:cubicBezTo>
                <a:cubicBezTo>
                  <a:pt x="259" y="513"/>
                  <a:pt x="259" y="513"/>
                  <a:pt x="259" y="513"/>
                </a:cubicBezTo>
                <a:cubicBezTo>
                  <a:pt x="259" y="512"/>
                  <a:pt x="258" y="511"/>
                  <a:pt x="257" y="511"/>
                </a:cubicBezTo>
                <a:cubicBezTo>
                  <a:pt x="493" y="228"/>
                  <a:pt x="493" y="228"/>
                  <a:pt x="493" y="228"/>
                </a:cubicBezTo>
                <a:lnTo>
                  <a:pt x="505" y="214"/>
                </a:lnTo>
                <a:close/>
                <a:moveTo>
                  <a:pt x="260" y="514"/>
                </a:moveTo>
                <a:cubicBezTo>
                  <a:pt x="701" y="330"/>
                  <a:pt x="701" y="330"/>
                  <a:pt x="701" y="330"/>
                </a:cubicBezTo>
                <a:cubicBezTo>
                  <a:pt x="739" y="356"/>
                  <a:pt x="739" y="356"/>
                  <a:pt x="739" y="356"/>
                </a:cubicBezTo>
                <a:cubicBezTo>
                  <a:pt x="701" y="420"/>
                  <a:pt x="701" y="420"/>
                  <a:pt x="701" y="420"/>
                </a:cubicBezTo>
                <a:cubicBezTo>
                  <a:pt x="674" y="466"/>
                  <a:pt x="674" y="466"/>
                  <a:pt x="674" y="466"/>
                </a:cubicBezTo>
                <a:cubicBezTo>
                  <a:pt x="261" y="515"/>
                  <a:pt x="261" y="515"/>
                  <a:pt x="261" y="515"/>
                </a:cubicBezTo>
                <a:cubicBezTo>
                  <a:pt x="261" y="515"/>
                  <a:pt x="261" y="514"/>
                  <a:pt x="260" y="514"/>
                </a:cubicBezTo>
                <a:close/>
                <a:moveTo>
                  <a:pt x="566" y="665"/>
                </a:moveTo>
                <a:cubicBezTo>
                  <a:pt x="565" y="662"/>
                  <a:pt x="563" y="661"/>
                  <a:pt x="562" y="659"/>
                </a:cubicBezTo>
                <a:cubicBezTo>
                  <a:pt x="675" y="467"/>
                  <a:pt x="675" y="467"/>
                  <a:pt x="675" y="467"/>
                </a:cubicBezTo>
                <a:cubicBezTo>
                  <a:pt x="855" y="445"/>
                  <a:pt x="855" y="445"/>
                  <a:pt x="855" y="445"/>
                </a:cubicBezTo>
                <a:cubicBezTo>
                  <a:pt x="857" y="451"/>
                  <a:pt x="862" y="456"/>
                  <a:pt x="868" y="456"/>
                </a:cubicBezTo>
                <a:cubicBezTo>
                  <a:pt x="875" y="456"/>
                  <a:pt x="881" y="450"/>
                  <a:pt x="881" y="443"/>
                </a:cubicBezTo>
                <a:cubicBezTo>
                  <a:pt x="881" y="436"/>
                  <a:pt x="875" y="430"/>
                  <a:pt x="868" y="430"/>
                </a:cubicBezTo>
                <a:cubicBezTo>
                  <a:pt x="864" y="430"/>
                  <a:pt x="860" y="432"/>
                  <a:pt x="858" y="435"/>
                </a:cubicBezTo>
                <a:cubicBezTo>
                  <a:pt x="741" y="356"/>
                  <a:pt x="741" y="356"/>
                  <a:pt x="741" y="356"/>
                </a:cubicBezTo>
                <a:cubicBezTo>
                  <a:pt x="762" y="320"/>
                  <a:pt x="762" y="320"/>
                  <a:pt x="762" y="320"/>
                </a:cubicBezTo>
                <a:cubicBezTo>
                  <a:pt x="1080" y="470"/>
                  <a:pt x="1080" y="470"/>
                  <a:pt x="1080" y="470"/>
                </a:cubicBezTo>
                <a:cubicBezTo>
                  <a:pt x="1079" y="472"/>
                  <a:pt x="1079" y="473"/>
                  <a:pt x="1079" y="475"/>
                </a:cubicBezTo>
                <a:cubicBezTo>
                  <a:pt x="1079" y="476"/>
                  <a:pt x="1079" y="477"/>
                  <a:pt x="1079" y="479"/>
                </a:cubicBezTo>
                <a:cubicBezTo>
                  <a:pt x="786" y="585"/>
                  <a:pt x="786" y="585"/>
                  <a:pt x="786" y="585"/>
                </a:cubicBezTo>
                <a:lnTo>
                  <a:pt x="566" y="665"/>
                </a:lnTo>
                <a:close/>
                <a:moveTo>
                  <a:pt x="863" y="131"/>
                </a:moveTo>
                <a:cubicBezTo>
                  <a:pt x="864" y="132"/>
                  <a:pt x="866" y="132"/>
                  <a:pt x="868" y="132"/>
                </a:cubicBezTo>
                <a:cubicBezTo>
                  <a:pt x="870" y="132"/>
                  <a:pt x="872" y="131"/>
                  <a:pt x="874" y="130"/>
                </a:cubicBezTo>
                <a:cubicBezTo>
                  <a:pt x="1084" y="465"/>
                  <a:pt x="1084" y="465"/>
                  <a:pt x="1084" y="465"/>
                </a:cubicBezTo>
                <a:cubicBezTo>
                  <a:pt x="1084" y="465"/>
                  <a:pt x="1084" y="465"/>
                  <a:pt x="1083" y="465"/>
                </a:cubicBezTo>
                <a:cubicBezTo>
                  <a:pt x="835" y="184"/>
                  <a:pt x="835" y="184"/>
                  <a:pt x="835" y="184"/>
                </a:cubicBezTo>
                <a:lnTo>
                  <a:pt x="863" y="131"/>
                </a:lnTo>
                <a:close/>
                <a:moveTo>
                  <a:pt x="779" y="288"/>
                </a:moveTo>
                <a:cubicBezTo>
                  <a:pt x="777" y="287"/>
                  <a:pt x="775" y="286"/>
                  <a:pt x="773" y="286"/>
                </a:cubicBezTo>
                <a:cubicBezTo>
                  <a:pt x="766" y="286"/>
                  <a:pt x="761" y="292"/>
                  <a:pt x="761" y="299"/>
                </a:cubicBezTo>
                <a:cubicBezTo>
                  <a:pt x="761" y="301"/>
                  <a:pt x="761" y="302"/>
                  <a:pt x="761" y="303"/>
                </a:cubicBezTo>
                <a:cubicBezTo>
                  <a:pt x="744" y="311"/>
                  <a:pt x="744" y="311"/>
                  <a:pt x="744" y="311"/>
                </a:cubicBezTo>
                <a:cubicBezTo>
                  <a:pt x="525" y="207"/>
                  <a:pt x="525" y="207"/>
                  <a:pt x="525" y="207"/>
                </a:cubicBezTo>
                <a:cubicBezTo>
                  <a:pt x="526" y="206"/>
                  <a:pt x="526" y="205"/>
                  <a:pt x="526" y="204"/>
                </a:cubicBezTo>
                <a:cubicBezTo>
                  <a:pt x="526" y="200"/>
                  <a:pt x="524" y="196"/>
                  <a:pt x="521" y="194"/>
                </a:cubicBezTo>
                <a:cubicBezTo>
                  <a:pt x="673" y="2"/>
                  <a:pt x="673" y="2"/>
                  <a:pt x="673" y="2"/>
                </a:cubicBezTo>
                <a:cubicBezTo>
                  <a:pt x="833" y="184"/>
                  <a:pt x="833" y="184"/>
                  <a:pt x="833" y="184"/>
                </a:cubicBezTo>
                <a:lnTo>
                  <a:pt x="779" y="288"/>
                </a:lnTo>
                <a:close/>
                <a:moveTo>
                  <a:pt x="502" y="199"/>
                </a:moveTo>
                <a:cubicBezTo>
                  <a:pt x="502" y="199"/>
                  <a:pt x="501" y="199"/>
                  <a:pt x="501" y="200"/>
                </a:cubicBezTo>
                <a:cubicBezTo>
                  <a:pt x="161" y="139"/>
                  <a:pt x="161" y="139"/>
                  <a:pt x="161" y="139"/>
                </a:cubicBezTo>
                <a:cubicBezTo>
                  <a:pt x="161" y="138"/>
                  <a:pt x="161" y="138"/>
                  <a:pt x="161" y="137"/>
                </a:cubicBezTo>
                <a:cubicBezTo>
                  <a:pt x="161" y="130"/>
                  <a:pt x="155" y="124"/>
                  <a:pt x="148" y="124"/>
                </a:cubicBezTo>
                <a:cubicBezTo>
                  <a:pt x="145" y="124"/>
                  <a:pt x="142" y="126"/>
                  <a:pt x="139" y="128"/>
                </a:cubicBezTo>
                <a:cubicBezTo>
                  <a:pt x="19" y="4"/>
                  <a:pt x="19" y="4"/>
                  <a:pt x="19" y="4"/>
                </a:cubicBezTo>
                <a:lnTo>
                  <a:pt x="502" y="199"/>
                </a:lnTo>
                <a:close/>
                <a:moveTo>
                  <a:pt x="61" y="489"/>
                </a:moveTo>
                <a:cubicBezTo>
                  <a:pt x="59" y="487"/>
                  <a:pt x="57" y="485"/>
                  <a:pt x="54" y="484"/>
                </a:cubicBezTo>
                <a:cubicBezTo>
                  <a:pt x="145" y="150"/>
                  <a:pt x="145" y="150"/>
                  <a:pt x="145" y="150"/>
                </a:cubicBezTo>
                <a:cubicBezTo>
                  <a:pt x="146" y="150"/>
                  <a:pt x="147" y="150"/>
                  <a:pt x="148" y="150"/>
                </a:cubicBezTo>
                <a:cubicBezTo>
                  <a:pt x="154" y="150"/>
                  <a:pt x="159" y="146"/>
                  <a:pt x="160" y="140"/>
                </a:cubicBezTo>
                <a:cubicBezTo>
                  <a:pt x="501" y="201"/>
                  <a:pt x="501" y="201"/>
                  <a:pt x="501" y="201"/>
                </a:cubicBezTo>
                <a:cubicBezTo>
                  <a:pt x="501" y="202"/>
                  <a:pt x="500" y="203"/>
                  <a:pt x="500" y="204"/>
                </a:cubicBezTo>
                <a:cubicBezTo>
                  <a:pt x="500" y="206"/>
                  <a:pt x="501" y="208"/>
                  <a:pt x="502" y="209"/>
                </a:cubicBezTo>
                <a:lnTo>
                  <a:pt x="61" y="489"/>
                </a:lnTo>
                <a:close/>
                <a:moveTo>
                  <a:pt x="2" y="735"/>
                </a:moveTo>
                <a:cubicBezTo>
                  <a:pt x="239" y="528"/>
                  <a:pt x="239" y="528"/>
                  <a:pt x="239" y="528"/>
                </a:cubicBezTo>
                <a:cubicBezTo>
                  <a:pt x="241" y="531"/>
                  <a:pt x="245" y="534"/>
                  <a:pt x="249" y="534"/>
                </a:cubicBezTo>
                <a:cubicBezTo>
                  <a:pt x="252" y="744"/>
                  <a:pt x="252" y="744"/>
                  <a:pt x="252" y="744"/>
                </a:cubicBezTo>
                <a:cubicBezTo>
                  <a:pt x="251" y="744"/>
                  <a:pt x="251" y="744"/>
                  <a:pt x="250" y="744"/>
                </a:cubicBezTo>
                <a:cubicBezTo>
                  <a:pt x="244" y="744"/>
                  <a:pt x="238" y="749"/>
                  <a:pt x="237" y="755"/>
                </a:cubicBezTo>
                <a:lnTo>
                  <a:pt x="2" y="735"/>
                </a:lnTo>
                <a:close/>
                <a:moveTo>
                  <a:pt x="811" y="920"/>
                </a:moveTo>
                <a:cubicBezTo>
                  <a:pt x="811" y="921"/>
                  <a:pt x="810" y="921"/>
                  <a:pt x="810" y="922"/>
                </a:cubicBezTo>
                <a:cubicBezTo>
                  <a:pt x="262" y="759"/>
                  <a:pt x="262" y="759"/>
                  <a:pt x="262" y="759"/>
                </a:cubicBezTo>
                <a:cubicBezTo>
                  <a:pt x="263" y="758"/>
                  <a:pt x="263" y="758"/>
                  <a:pt x="263" y="757"/>
                </a:cubicBezTo>
                <a:cubicBezTo>
                  <a:pt x="263" y="751"/>
                  <a:pt x="259" y="746"/>
                  <a:pt x="253" y="744"/>
                </a:cubicBezTo>
                <a:cubicBezTo>
                  <a:pt x="251" y="534"/>
                  <a:pt x="251" y="534"/>
                  <a:pt x="251" y="534"/>
                </a:cubicBezTo>
                <a:cubicBezTo>
                  <a:pt x="255" y="534"/>
                  <a:pt x="259" y="531"/>
                  <a:pt x="261" y="527"/>
                </a:cubicBezTo>
                <a:lnTo>
                  <a:pt x="811" y="920"/>
                </a:lnTo>
                <a:close/>
                <a:moveTo>
                  <a:pt x="263" y="523"/>
                </a:moveTo>
                <a:cubicBezTo>
                  <a:pt x="263" y="522"/>
                  <a:pt x="263" y="522"/>
                  <a:pt x="263" y="521"/>
                </a:cubicBezTo>
                <a:cubicBezTo>
                  <a:pt x="263" y="520"/>
                  <a:pt x="262" y="518"/>
                  <a:pt x="262" y="517"/>
                </a:cubicBezTo>
                <a:cubicBezTo>
                  <a:pt x="673" y="467"/>
                  <a:pt x="673" y="467"/>
                  <a:pt x="673" y="467"/>
                </a:cubicBezTo>
                <a:cubicBezTo>
                  <a:pt x="560" y="658"/>
                  <a:pt x="560" y="658"/>
                  <a:pt x="560" y="658"/>
                </a:cubicBezTo>
                <a:cubicBezTo>
                  <a:pt x="558" y="657"/>
                  <a:pt x="556" y="657"/>
                  <a:pt x="554" y="657"/>
                </a:cubicBezTo>
                <a:cubicBezTo>
                  <a:pt x="549" y="657"/>
                  <a:pt x="545" y="660"/>
                  <a:pt x="543" y="663"/>
                </a:cubicBezTo>
                <a:lnTo>
                  <a:pt x="263" y="523"/>
                </a:lnTo>
                <a:close/>
                <a:moveTo>
                  <a:pt x="802" y="777"/>
                </a:moveTo>
                <a:cubicBezTo>
                  <a:pt x="798" y="777"/>
                  <a:pt x="794" y="779"/>
                  <a:pt x="792" y="782"/>
                </a:cubicBezTo>
                <a:cubicBezTo>
                  <a:pt x="566" y="675"/>
                  <a:pt x="566" y="675"/>
                  <a:pt x="566" y="675"/>
                </a:cubicBezTo>
                <a:cubicBezTo>
                  <a:pt x="567" y="673"/>
                  <a:pt x="567" y="671"/>
                  <a:pt x="567" y="670"/>
                </a:cubicBezTo>
                <a:cubicBezTo>
                  <a:pt x="567" y="668"/>
                  <a:pt x="567" y="667"/>
                  <a:pt x="566" y="666"/>
                </a:cubicBezTo>
                <a:cubicBezTo>
                  <a:pt x="777" y="590"/>
                  <a:pt x="777" y="590"/>
                  <a:pt x="777" y="590"/>
                </a:cubicBezTo>
                <a:cubicBezTo>
                  <a:pt x="1080" y="480"/>
                  <a:pt x="1080" y="480"/>
                  <a:pt x="1080" y="480"/>
                </a:cubicBezTo>
                <a:cubicBezTo>
                  <a:pt x="1080" y="481"/>
                  <a:pt x="1081" y="483"/>
                  <a:pt x="1082" y="484"/>
                </a:cubicBezTo>
                <a:cubicBezTo>
                  <a:pt x="812" y="781"/>
                  <a:pt x="812" y="781"/>
                  <a:pt x="812" y="781"/>
                </a:cubicBezTo>
                <a:cubicBezTo>
                  <a:pt x="809" y="778"/>
                  <a:pt x="806" y="777"/>
                  <a:pt x="802" y="777"/>
                </a:cubicBezTo>
                <a:close/>
              </a:path>
            </a:pathLst>
          </a:custGeom>
          <a:solidFill>
            <a:schemeClr val="tx2">
              <a:alpha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7" name="Freeform 71"/>
          <p:cNvSpPr>
            <a:spLocks noEditPoints="1"/>
          </p:cNvSpPr>
          <p:nvPr userDrawn="1"/>
        </p:nvSpPr>
        <p:spPr bwMode="auto">
          <a:xfrm rot="1800000">
            <a:off x="8762056" y="276081"/>
            <a:ext cx="4571607" cy="3890506"/>
          </a:xfrm>
          <a:custGeom>
            <a:avLst/>
            <a:gdLst>
              <a:gd name="T0" fmla="*/ 881 w 1104"/>
              <a:gd name="T1" fmla="*/ 119 h 938"/>
              <a:gd name="T2" fmla="*/ 834 w 1104"/>
              <a:gd name="T3" fmla="*/ 182 h 938"/>
              <a:gd name="T4" fmla="*/ 513 w 1104"/>
              <a:gd name="T5" fmla="*/ 191 h 938"/>
              <a:gd name="T6" fmla="*/ 17 w 1104"/>
              <a:gd name="T7" fmla="*/ 1 h 938"/>
              <a:gd name="T8" fmla="*/ 16 w 1104"/>
              <a:gd name="T9" fmla="*/ 2 h 938"/>
              <a:gd name="T10" fmla="*/ 135 w 1104"/>
              <a:gd name="T11" fmla="*/ 137 h 938"/>
              <a:gd name="T12" fmla="*/ 37 w 1104"/>
              <a:gd name="T13" fmla="*/ 496 h 938"/>
              <a:gd name="T14" fmla="*/ 502 w 1104"/>
              <a:gd name="T15" fmla="*/ 210 h 938"/>
              <a:gd name="T16" fmla="*/ 250 w 1104"/>
              <a:gd name="T17" fmla="*/ 509 h 938"/>
              <a:gd name="T18" fmla="*/ 1 w 1104"/>
              <a:gd name="T19" fmla="*/ 735 h 938"/>
              <a:gd name="T20" fmla="*/ 250 w 1104"/>
              <a:gd name="T21" fmla="*/ 770 h 938"/>
              <a:gd name="T22" fmla="*/ 823 w 1104"/>
              <a:gd name="T23" fmla="*/ 938 h 938"/>
              <a:gd name="T24" fmla="*/ 262 w 1104"/>
              <a:gd name="T25" fmla="*/ 525 h 938"/>
              <a:gd name="T26" fmla="*/ 554 w 1104"/>
              <a:gd name="T27" fmla="*/ 682 h 938"/>
              <a:gd name="T28" fmla="*/ 802 w 1104"/>
              <a:gd name="T29" fmla="*/ 802 h 938"/>
              <a:gd name="T30" fmla="*/ 1091 w 1104"/>
              <a:gd name="T31" fmla="*/ 488 h 938"/>
              <a:gd name="T32" fmla="*/ 763 w 1104"/>
              <a:gd name="T33" fmla="*/ 319 h 938"/>
              <a:gd name="T34" fmla="*/ 780 w 1104"/>
              <a:gd name="T35" fmla="*/ 288 h 938"/>
              <a:gd name="T36" fmla="*/ 855 w 1104"/>
              <a:gd name="T37" fmla="*/ 444 h 938"/>
              <a:gd name="T38" fmla="*/ 857 w 1104"/>
              <a:gd name="T39" fmla="*/ 437 h 938"/>
              <a:gd name="T40" fmla="*/ 761 w 1104"/>
              <a:gd name="T41" fmla="*/ 319 h 938"/>
              <a:gd name="T42" fmla="*/ 760 w 1104"/>
              <a:gd name="T43" fmla="*/ 320 h 938"/>
              <a:gd name="T44" fmla="*/ 760 w 1104"/>
              <a:gd name="T45" fmla="*/ 320 h 938"/>
              <a:gd name="T46" fmla="*/ 742 w 1104"/>
              <a:gd name="T47" fmla="*/ 311 h 938"/>
              <a:gd name="T48" fmla="*/ 524 w 1104"/>
              <a:gd name="T49" fmla="*/ 211 h 938"/>
              <a:gd name="T50" fmla="*/ 493 w 1104"/>
              <a:gd name="T51" fmla="*/ 228 h 938"/>
              <a:gd name="T52" fmla="*/ 739 w 1104"/>
              <a:gd name="T53" fmla="*/ 356 h 938"/>
              <a:gd name="T54" fmla="*/ 260 w 1104"/>
              <a:gd name="T55" fmla="*/ 514 h 938"/>
              <a:gd name="T56" fmla="*/ 855 w 1104"/>
              <a:gd name="T57" fmla="*/ 445 h 938"/>
              <a:gd name="T58" fmla="*/ 858 w 1104"/>
              <a:gd name="T59" fmla="*/ 435 h 938"/>
              <a:gd name="T60" fmla="*/ 1079 w 1104"/>
              <a:gd name="T61" fmla="*/ 475 h 938"/>
              <a:gd name="T62" fmla="*/ 863 w 1104"/>
              <a:gd name="T63" fmla="*/ 131 h 938"/>
              <a:gd name="T64" fmla="*/ 1083 w 1104"/>
              <a:gd name="T65" fmla="*/ 465 h 938"/>
              <a:gd name="T66" fmla="*/ 773 w 1104"/>
              <a:gd name="T67" fmla="*/ 286 h 938"/>
              <a:gd name="T68" fmla="*/ 525 w 1104"/>
              <a:gd name="T69" fmla="*/ 207 h 938"/>
              <a:gd name="T70" fmla="*/ 833 w 1104"/>
              <a:gd name="T71" fmla="*/ 184 h 938"/>
              <a:gd name="T72" fmla="*/ 161 w 1104"/>
              <a:gd name="T73" fmla="*/ 139 h 938"/>
              <a:gd name="T74" fmla="*/ 19 w 1104"/>
              <a:gd name="T75" fmla="*/ 4 h 938"/>
              <a:gd name="T76" fmla="*/ 145 w 1104"/>
              <a:gd name="T77" fmla="*/ 150 h 938"/>
              <a:gd name="T78" fmla="*/ 500 w 1104"/>
              <a:gd name="T79" fmla="*/ 204 h 938"/>
              <a:gd name="T80" fmla="*/ 239 w 1104"/>
              <a:gd name="T81" fmla="*/ 528 h 938"/>
              <a:gd name="T82" fmla="*/ 237 w 1104"/>
              <a:gd name="T83" fmla="*/ 755 h 938"/>
              <a:gd name="T84" fmla="*/ 262 w 1104"/>
              <a:gd name="T85" fmla="*/ 759 h 938"/>
              <a:gd name="T86" fmla="*/ 261 w 1104"/>
              <a:gd name="T87" fmla="*/ 527 h 938"/>
              <a:gd name="T88" fmla="*/ 262 w 1104"/>
              <a:gd name="T89" fmla="*/ 517 h 938"/>
              <a:gd name="T90" fmla="*/ 543 w 1104"/>
              <a:gd name="T91" fmla="*/ 663 h 938"/>
              <a:gd name="T92" fmla="*/ 566 w 1104"/>
              <a:gd name="T93" fmla="*/ 675 h 938"/>
              <a:gd name="T94" fmla="*/ 1080 w 1104"/>
              <a:gd name="T95" fmla="*/ 480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104" h="938">
                <a:moveTo>
                  <a:pt x="1091" y="462"/>
                </a:moveTo>
                <a:cubicBezTo>
                  <a:pt x="1089" y="462"/>
                  <a:pt x="1087" y="463"/>
                  <a:pt x="1085" y="464"/>
                </a:cubicBezTo>
                <a:cubicBezTo>
                  <a:pt x="875" y="130"/>
                  <a:pt x="875" y="130"/>
                  <a:pt x="875" y="130"/>
                </a:cubicBezTo>
                <a:cubicBezTo>
                  <a:pt x="879" y="127"/>
                  <a:pt x="881" y="123"/>
                  <a:pt x="881" y="119"/>
                </a:cubicBezTo>
                <a:cubicBezTo>
                  <a:pt x="881" y="112"/>
                  <a:pt x="875" y="106"/>
                  <a:pt x="868" y="106"/>
                </a:cubicBezTo>
                <a:cubicBezTo>
                  <a:pt x="861" y="106"/>
                  <a:pt x="855" y="112"/>
                  <a:pt x="855" y="119"/>
                </a:cubicBezTo>
                <a:cubicBezTo>
                  <a:pt x="855" y="124"/>
                  <a:pt x="858" y="128"/>
                  <a:pt x="861" y="130"/>
                </a:cubicBezTo>
                <a:cubicBezTo>
                  <a:pt x="834" y="182"/>
                  <a:pt x="834" y="182"/>
                  <a:pt x="834" y="182"/>
                </a:cubicBezTo>
                <a:cubicBezTo>
                  <a:pt x="674" y="1"/>
                  <a:pt x="674" y="1"/>
                  <a:pt x="674" y="1"/>
                </a:cubicBezTo>
                <a:cubicBezTo>
                  <a:pt x="673" y="0"/>
                  <a:pt x="673" y="0"/>
                  <a:pt x="673" y="0"/>
                </a:cubicBezTo>
                <a:cubicBezTo>
                  <a:pt x="520" y="193"/>
                  <a:pt x="520" y="193"/>
                  <a:pt x="520" y="193"/>
                </a:cubicBezTo>
                <a:cubicBezTo>
                  <a:pt x="518" y="192"/>
                  <a:pt x="516" y="191"/>
                  <a:pt x="513" y="191"/>
                </a:cubicBezTo>
                <a:cubicBezTo>
                  <a:pt x="509" y="191"/>
                  <a:pt x="505" y="194"/>
                  <a:pt x="502" y="197"/>
                </a:cubicBezTo>
                <a:cubicBezTo>
                  <a:pt x="17" y="1"/>
                  <a:pt x="17" y="1"/>
                  <a:pt x="17" y="1"/>
                </a:cubicBezTo>
                <a:cubicBezTo>
                  <a:pt x="17" y="1"/>
                  <a:pt x="17" y="1"/>
                  <a:pt x="17" y="1"/>
                </a:cubicBezTo>
                <a:cubicBezTo>
                  <a:pt x="17" y="1"/>
                  <a:pt x="17" y="1"/>
                  <a:pt x="17" y="1"/>
                </a:cubicBezTo>
                <a:cubicBezTo>
                  <a:pt x="16" y="1"/>
                  <a:pt x="16" y="1"/>
                  <a:pt x="16" y="1"/>
                </a:cubicBezTo>
                <a:cubicBezTo>
                  <a:pt x="16" y="1"/>
                  <a:pt x="16" y="1"/>
                  <a:pt x="16" y="1"/>
                </a:cubicBezTo>
                <a:cubicBezTo>
                  <a:pt x="16" y="2"/>
                  <a:pt x="16" y="2"/>
                  <a:pt x="16" y="2"/>
                </a:cubicBezTo>
                <a:cubicBezTo>
                  <a:pt x="16" y="2"/>
                  <a:pt x="16" y="2"/>
                  <a:pt x="16" y="2"/>
                </a:cubicBezTo>
                <a:cubicBezTo>
                  <a:pt x="16" y="2"/>
                  <a:pt x="16" y="2"/>
                  <a:pt x="16" y="2"/>
                </a:cubicBezTo>
                <a:cubicBezTo>
                  <a:pt x="16" y="2"/>
                  <a:pt x="16" y="2"/>
                  <a:pt x="16" y="2"/>
                </a:cubicBezTo>
                <a:cubicBezTo>
                  <a:pt x="138" y="129"/>
                  <a:pt x="138" y="129"/>
                  <a:pt x="138" y="129"/>
                </a:cubicBezTo>
                <a:cubicBezTo>
                  <a:pt x="136" y="131"/>
                  <a:pt x="135" y="134"/>
                  <a:pt x="135" y="137"/>
                </a:cubicBezTo>
                <a:cubicBezTo>
                  <a:pt x="135" y="143"/>
                  <a:pt x="139" y="147"/>
                  <a:pt x="144" y="149"/>
                </a:cubicBezTo>
                <a:cubicBezTo>
                  <a:pt x="52" y="484"/>
                  <a:pt x="52" y="484"/>
                  <a:pt x="52" y="484"/>
                </a:cubicBezTo>
                <a:cubicBezTo>
                  <a:pt x="52" y="484"/>
                  <a:pt x="51" y="483"/>
                  <a:pt x="50" y="483"/>
                </a:cubicBezTo>
                <a:cubicBezTo>
                  <a:pt x="43" y="483"/>
                  <a:pt x="37" y="489"/>
                  <a:pt x="37" y="496"/>
                </a:cubicBezTo>
                <a:cubicBezTo>
                  <a:pt x="37" y="503"/>
                  <a:pt x="43" y="509"/>
                  <a:pt x="50" y="509"/>
                </a:cubicBezTo>
                <a:cubicBezTo>
                  <a:pt x="57" y="509"/>
                  <a:pt x="63" y="503"/>
                  <a:pt x="63" y="496"/>
                </a:cubicBezTo>
                <a:cubicBezTo>
                  <a:pt x="63" y="494"/>
                  <a:pt x="62" y="492"/>
                  <a:pt x="61" y="490"/>
                </a:cubicBezTo>
                <a:cubicBezTo>
                  <a:pt x="502" y="210"/>
                  <a:pt x="502" y="210"/>
                  <a:pt x="502" y="210"/>
                </a:cubicBezTo>
                <a:cubicBezTo>
                  <a:pt x="503" y="211"/>
                  <a:pt x="503" y="212"/>
                  <a:pt x="504" y="213"/>
                </a:cubicBezTo>
                <a:cubicBezTo>
                  <a:pt x="495" y="224"/>
                  <a:pt x="495" y="224"/>
                  <a:pt x="495" y="224"/>
                </a:cubicBezTo>
                <a:cubicBezTo>
                  <a:pt x="255" y="510"/>
                  <a:pt x="255" y="510"/>
                  <a:pt x="255" y="510"/>
                </a:cubicBezTo>
                <a:cubicBezTo>
                  <a:pt x="254" y="509"/>
                  <a:pt x="252" y="509"/>
                  <a:pt x="250" y="509"/>
                </a:cubicBezTo>
                <a:cubicBezTo>
                  <a:pt x="243" y="509"/>
                  <a:pt x="237" y="514"/>
                  <a:pt x="237" y="521"/>
                </a:cubicBezTo>
                <a:cubicBezTo>
                  <a:pt x="237" y="523"/>
                  <a:pt x="238" y="525"/>
                  <a:pt x="238" y="527"/>
                </a:cubicBezTo>
                <a:cubicBezTo>
                  <a:pt x="0" y="735"/>
                  <a:pt x="0" y="735"/>
                  <a:pt x="0" y="735"/>
                </a:cubicBezTo>
                <a:cubicBezTo>
                  <a:pt x="1" y="735"/>
                  <a:pt x="1" y="735"/>
                  <a:pt x="1" y="735"/>
                </a:cubicBezTo>
                <a:cubicBezTo>
                  <a:pt x="1" y="736"/>
                  <a:pt x="1" y="736"/>
                  <a:pt x="1" y="736"/>
                </a:cubicBezTo>
                <a:cubicBezTo>
                  <a:pt x="237" y="756"/>
                  <a:pt x="237" y="756"/>
                  <a:pt x="237" y="756"/>
                </a:cubicBezTo>
                <a:cubicBezTo>
                  <a:pt x="237" y="756"/>
                  <a:pt x="237" y="757"/>
                  <a:pt x="237" y="757"/>
                </a:cubicBezTo>
                <a:cubicBezTo>
                  <a:pt x="237" y="764"/>
                  <a:pt x="243" y="770"/>
                  <a:pt x="250" y="770"/>
                </a:cubicBezTo>
                <a:cubicBezTo>
                  <a:pt x="256" y="770"/>
                  <a:pt x="260" y="766"/>
                  <a:pt x="262" y="760"/>
                </a:cubicBezTo>
                <a:cubicBezTo>
                  <a:pt x="810" y="923"/>
                  <a:pt x="810" y="923"/>
                  <a:pt x="810" y="923"/>
                </a:cubicBezTo>
                <a:cubicBezTo>
                  <a:pt x="810" y="924"/>
                  <a:pt x="810" y="924"/>
                  <a:pt x="810" y="925"/>
                </a:cubicBezTo>
                <a:cubicBezTo>
                  <a:pt x="810" y="932"/>
                  <a:pt x="816" y="938"/>
                  <a:pt x="823" y="938"/>
                </a:cubicBezTo>
                <a:cubicBezTo>
                  <a:pt x="830" y="938"/>
                  <a:pt x="835" y="932"/>
                  <a:pt x="835" y="925"/>
                </a:cubicBezTo>
                <a:cubicBezTo>
                  <a:pt x="835" y="918"/>
                  <a:pt x="830" y="912"/>
                  <a:pt x="823" y="912"/>
                </a:cubicBezTo>
                <a:cubicBezTo>
                  <a:pt x="818" y="912"/>
                  <a:pt x="814" y="915"/>
                  <a:pt x="811" y="919"/>
                </a:cubicBezTo>
                <a:cubicBezTo>
                  <a:pt x="262" y="525"/>
                  <a:pt x="262" y="525"/>
                  <a:pt x="262" y="525"/>
                </a:cubicBezTo>
                <a:cubicBezTo>
                  <a:pt x="262" y="525"/>
                  <a:pt x="262" y="525"/>
                  <a:pt x="262" y="525"/>
                </a:cubicBezTo>
                <a:cubicBezTo>
                  <a:pt x="542" y="665"/>
                  <a:pt x="542" y="665"/>
                  <a:pt x="542" y="665"/>
                </a:cubicBezTo>
                <a:cubicBezTo>
                  <a:pt x="542" y="666"/>
                  <a:pt x="541" y="668"/>
                  <a:pt x="541" y="670"/>
                </a:cubicBezTo>
                <a:cubicBezTo>
                  <a:pt x="541" y="677"/>
                  <a:pt x="547" y="682"/>
                  <a:pt x="554" y="682"/>
                </a:cubicBezTo>
                <a:cubicBezTo>
                  <a:pt x="559" y="682"/>
                  <a:pt x="563" y="680"/>
                  <a:pt x="565" y="676"/>
                </a:cubicBezTo>
                <a:cubicBezTo>
                  <a:pt x="791" y="784"/>
                  <a:pt x="791" y="784"/>
                  <a:pt x="791" y="784"/>
                </a:cubicBezTo>
                <a:cubicBezTo>
                  <a:pt x="790" y="785"/>
                  <a:pt x="790" y="787"/>
                  <a:pt x="790" y="789"/>
                </a:cubicBezTo>
                <a:cubicBezTo>
                  <a:pt x="790" y="796"/>
                  <a:pt x="795" y="802"/>
                  <a:pt x="802" y="802"/>
                </a:cubicBezTo>
                <a:cubicBezTo>
                  <a:pt x="809" y="802"/>
                  <a:pt x="815" y="796"/>
                  <a:pt x="815" y="789"/>
                </a:cubicBezTo>
                <a:cubicBezTo>
                  <a:pt x="815" y="786"/>
                  <a:pt x="814" y="784"/>
                  <a:pt x="813" y="782"/>
                </a:cubicBezTo>
                <a:cubicBezTo>
                  <a:pt x="1083" y="485"/>
                  <a:pt x="1083" y="485"/>
                  <a:pt x="1083" y="485"/>
                </a:cubicBezTo>
                <a:cubicBezTo>
                  <a:pt x="1085" y="487"/>
                  <a:pt x="1088" y="488"/>
                  <a:pt x="1091" y="488"/>
                </a:cubicBezTo>
                <a:cubicBezTo>
                  <a:pt x="1098" y="488"/>
                  <a:pt x="1104" y="482"/>
                  <a:pt x="1104" y="475"/>
                </a:cubicBezTo>
                <a:cubicBezTo>
                  <a:pt x="1104" y="468"/>
                  <a:pt x="1098" y="462"/>
                  <a:pt x="1091" y="462"/>
                </a:cubicBezTo>
                <a:close/>
                <a:moveTo>
                  <a:pt x="1080" y="469"/>
                </a:moveTo>
                <a:cubicBezTo>
                  <a:pt x="763" y="319"/>
                  <a:pt x="763" y="319"/>
                  <a:pt x="763" y="319"/>
                </a:cubicBezTo>
                <a:cubicBezTo>
                  <a:pt x="768" y="310"/>
                  <a:pt x="768" y="310"/>
                  <a:pt x="768" y="310"/>
                </a:cubicBezTo>
                <a:cubicBezTo>
                  <a:pt x="769" y="311"/>
                  <a:pt x="771" y="312"/>
                  <a:pt x="773" y="312"/>
                </a:cubicBezTo>
                <a:cubicBezTo>
                  <a:pt x="781" y="312"/>
                  <a:pt x="786" y="306"/>
                  <a:pt x="786" y="299"/>
                </a:cubicBezTo>
                <a:cubicBezTo>
                  <a:pt x="786" y="295"/>
                  <a:pt x="784" y="291"/>
                  <a:pt x="780" y="288"/>
                </a:cubicBezTo>
                <a:cubicBezTo>
                  <a:pt x="834" y="185"/>
                  <a:pt x="834" y="185"/>
                  <a:pt x="834" y="185"/>
                </a:cubicBezTo>
                <a:cubicBezTo>
                  <a:pt x="1082" y="466"/>
                  <a:pt x="1082" y="466"/>
                  <a:pt x="1082" y="466"/>
                </a:cubicBezTo>
                <a:cubicBezTo>
                  <a:pt x="1081" y="467"/>
                  <a:pt x="1081" y="468"/>
                  <a:pt x="1080" y="469"/>
                </a:cubicBezTo>
                <a:close/>
                <a:moveTo>
                  <a:pt x="855" y="444"/>
                </a:moveTo>
                <a:cubicBezTo>
                  <a:pt x="676" y="465"/>
                  <a:pt x="676" y="465"/>
                  <a:pt x="676" y="465"/>
                </a:cubicBezTo>
                <a:cubicBezTo>
                  <a:pt x="703" y="420"/>
                  <a:pt x="703" y="420"/>
                  <a:pt x="703" y="420"/>
                </a:cubicBezTo>
                <a:cubicBezTo>
                  <a:pt x="740" y="357"/>
                  <a:pt x="740" y="357"/>
                  <a:pt x="740" y="357"/>
                </a:cubicBezTo>
                <a:cubicBezTo>
                  <a:pt x="857" y="437"/>
                  <a:pt x="857" y="437"/>
                  <a:pt x="857" y="437"/>
                </a:cubicBezTo>
                <a:cubicBezTo>
                  <a:pt x="856" y="438"/>
                  <a:pt x="855" y="441"/>
                  <a:pt x="855" y="443"/>
                </a:cubicBezTo>
                <a:cubicBezTo>
                  <a:pt x="855" y="443"/>
                  <a:pt x="855" y="444"/>
                  <a:pt x="855" y="444"/>
                </a:cubicBezTo>
                <a:close/>
                <a:moveTo>
                  <a:pt x="766" y="310"/>
                </a:moveTo>
                <a:cubicBezTo>
                  <a:pt x="761" y="319"/>
                  <a:pt x="761" y="319"/>
                  <a:pt x="761" y="319"/>
                </a:cubicBezTo>
                <a:cubicBezTo>
                  <a:pt x="746" y="311"/>
                  <a:pt x="746" y="311"/>
                  <a:pt x="746" y="311"/>
                </a:cubicBezTo>
                <a:cubicBezTo>
                  <a:pt x="762" y="305"/>
                  <a:pt x="762" y="305"/>
                  <a:pt x="762" y="305"/>
                </a:cubicBezTo>
                <a:cubicBezTo>
                  <a:pt x="763" y="307"/>
                  <a:pt x="764" y="308"/>
                  <a:pt x="766" y="310"/>
                </a:cubicBezTo>
                <a:close/>
                <a:moveTo>
                  <a:pt x="760" y="320"/>
                </a:moveTo>
                <a:cubicBezTo>
                  <a:pt x="740" y="355"/>
                  <a:pt x="740" y="355"/>
                  <a:pt x="740" y="355"/>
                </a:cubicBezTo>
                <a:cubicBezTo>
                  <a:pt x="702" y="330"/>
                  <a:pt x="702" y="330"/>
                  <a:pt x="702" y="330"/>
                </a:cubicBezTo>
                <a:cubicBezTo>
                  <a:pt x="744" y="312"/>
                  <a:pt x="744" y="312"/>
                  <a:pt x="744" y="312"/>
                </a:cubicBezTo>
                <a:lnTo>
                  <a:pt x="760" y="320"/>
                </a:lnTo>
                <a:close/>
                <a:moveTo>
                  <a:pt x="701" y="329"/>
                </a:moveTo>
                <a:cubicBezTo>
                  <a:pt x="525" y="209"/>
                  <a:pt x="525" y="209"/>
                  <a:pt x="525" y="209"/>
                </a:cubicBezTo>
                <a:cubicBezTo>
                  <a:pt x="525" y="209"/>
                  <a:pt x="525" y="209"/>
                  <a:pt x="525" y="209"/>
                </a:cubicBezTo>
                <a:cubicBezTo>
                  <a:pt x="742" y="311"/>
                  <a:pt x="742" y="311"/>
                  <a:pt x="742" y="311"/>
                </a:cubicBezTo>
                <a:lnTo>
                  <a:pt x="701" y="329"/>
                </a:lnTo>
                <a:close/>
                <a:moveTo>
                  <a:pt x="505" y="214"/>
                </a:moveTo>
                <a:cubicBezTo>
                  <a:pt x="507" y="215"/>
                  <a:pt x="510" y="217"/>
                  <a:pt x="513" y="217"/>
                </a:cubicBezTo>
                <a:cubicBezTo>
                  <a:pt x="518" y="217"/>
                  <a:pt x="522" y="214"/>
                  <a:pt x="524" y="211"/>
                </a:cubicBezTo>
                <a:cubicBezTo>
                  <a:pt x="699" y="329"/>
                  <a:pt x="699" y="329"/>
                  <a:pt x="699" y="329"/>
                </a:cubicBezTo>
                <a:cubicBezTo>
                  <a:pt x="259" y="513"/>
                  <a:pt x="259" y="513"/>
                  <a:pt x="259" y="513"/>
                </a:cubicBezTo>
                <a:cubicBezTo>
                  <a:pt x="259" y="512"/>
                  <a:pt x="258" y="511"/>
                  <a:pt x="257" y="511"/>
                </a:cubicBezTo>
                <a:cubicBezTo>
                  <a:pt x="493" y="228"/>
                  <a:pt x="493" y="228"/>
                  <a:pt x="493" y="228"/>
                </a:cubicBezTo>
                <a:lnTo>
                  <a:pt x="505" y="214"/>
                </a:lnTo>
                <a:close/>
                <a:moveTo>
                  <a:pt x="260" y="514"/>
                </a:moveTo>
                <a:cubicBezTo>
                  <a:pt x="701" y="330"/>
                  <a:pt x="701" y="330"/>
                  <a:pt x="701" y="330"/>
                </a:cubicBezTo>
                <a:cubicBezTo>
                  <a:pt x="739" y="356"/>
                  <a:pt x="739" y="356"/>
                  <a:pt x="739" y="356"/>
                </a:cubicBezTo>
                <a:cubicBezTo>
                  <a:pt x="701" y="420"/>
                  <a:pt x="701" y="420"/>
                  <a:pt x="701" y="420"/>
                </a:cubicBezTo>
                <a:cubicBezTo>
                  <a:pt x="674" y="466"/>
                  <a:pt x="674" y="466"/>
                  <a:pt x="674" y="466"/>
                </a:cubicBezTo>
                <a:cubicBezTo>
                  <a:pt x="261" y="515"/>
                  <a:pt x="261" y="515"/>
                  <a:pt x="261" y="515"/>
                </a:cubicBezTo>
                <a:cubicBezTo>
                  <a:pt x="261" y="515"/>
                  <a:pt x="261" y="514"/>
                  <a:pt x="260" y="514"/>
                </a:cubicBezTo>
                <a:close/>
                <a:moveTo>
                  <a:pt x="566" y="665"/>
                </a:moveTo>
                <a:cubicBezTo>
                  <a:pt x="565" y="662"/>
                  <a:pt x="563" y="661"/>
                  <a:pt x="562" y="659"/>
                </a:cubicBezTo>
                <a:cubicBezTo>
                  <a:pt x="675" y="467"/>
                  <a:pt x="675" y="467"/>
                  <a:pt x="675" y="467"/>
                </a:cubicBezTo>
                <a:cubicBezTo>
                  <a:pt x="855" y="445"/>
                  <a:pt x="855" y="445"/>
                  <a:pt x="855" y="445"/>
                </a:cubicBezTo>
                <a:cubicBezTo>
                  <a:pt x="857" y="451"/>
                  <a:pt x="862" y="456"/>
                  <a:pt x="868" y="456"/>
                </a:cubicBezTo>
                <a:cubicBezTo>
                  <a:pt x="875" y="456"/>
                  <a:pt x="881" y="450"/>
                  <a:pt x="881" y="443"/>
                </a:cubicBezTo>
                <a:cubicBezTo>
                  <a:pt x="881" y="436"/>
                  <a:pt x="875" y="430"/>
                  <a:pt x="868" y="430"/>
                </a:cubicBezTo>
                <a:cubicBezTo>
                  <a:pt x="864" y="430"/>
                  <a:pt x="860" y="432"/>
                  <a:pt x="858" y="435"/>
                </a:cubicBezTo>
                <a:cubicBezTo>
                  <a:pt x="741" y="356"/>
                  <a:pt x="741" y="356"/>
                  <a:pt x="741" y="356"/>
                </a:cubicBezTo>
                <a:cubicBezTo>
                  <a:pt x="762" y="320"/>
                  <a:pt x="762" y="320"/>
                  <a:pt x="762" y="320"/>
                </a:cubicBezTo>
                <a:cubicBezTo>
                  <a:pt x="1080" y="470"/>
                  <a:pt x="1080" y="470"/>
                  <a:pt x="1080" y="470"/>
                </a:cubicBezTo>
                <a:cubicBezTo>
                  <a:pt x="1079" y="472"/>
                  <a:pt x="1079" y="473"/>
                  <a:pt x="1079" y="475"/>
                </a:cubicBezTo>
                <a:cubicBezTo>
                  <a:pt x="1079" y="476"/>
                  <a:pt x="1079" y="477"/>
                  <a:pt x="1079" y="479"/>
                </a:cubicBezTo>
                <a:cubicBezTo>
                  <a:pt x="786" y="585"/>
                  <a:pt x="786" y="585"/>
                  <a:pt x="786" y="585"/>
                </a:cubicBezTo>
                <a:lnTo>
                  <a:pt x="566" y="665"/>
                </a:lnTo>
                <a:close/>
                <a:moveTo>
                  <a:pt x="863" y="131"/>
                </a:moveTo>
                <a:cubicBezTo>
                  <a:pt x="864" y="132"/>
                  <a:pt x="866" y="132"/>
                  <a:pt x="868" y="132"/>
                </a:cubicBezTo>
                <a:cubicBezTo>
                  <a:pt x="870" y="132"/>
                  <a:pt x="872" y="131"/>
                  <a:pt x="874" y="130"/>
                </a:cubicBezTo>
                <a:cubicBezTo>
                  <a:pt x="1084" y="465"/>
                  <a:pt x="1084" y="465"/>
                  <a:pt x="1084" y="465"/>
                </a:cubicBezTo>
                <a:cubicBezTo>
                  <a:pt x="1084" y="465"/>
                  <a:pt x="1084" y="465"/>
                  <a:pt x="1083" y="465"/>
                </a:cubicBezTo>
                <a:cubicBezTo>
                  <a:pt x="835" y="184"/>
                  <a:pt x="835" y="184"/>
                  <a:pt x="835" y="184"/>
                </a:cubicBezTo>
                <a:lnTo>
                  <a:pt x="863" y="131"/>
                </a:lnTo>
                <a:close/>
                <a:moveTo>
                  <a:pt x="779" y="288"/>
                </a:moveTo>
                <a:cubicBezTo>
                  <a:pt x="777" y="287"/>
                  <a:pt x="775" y="286"/>
                  <a:pt x="773" y="286"/>
                </a:cubicBezTo>
                <a:cubicBezTo>
                  <a:pt x="766" y="286"/>
                  <a:pt x="761" y="292"/>
                  <a:pt x="761" y="299"/>
                </a:cubicBezTo>
                <a:cubicBezTo>
                  <a:pt x="761" y="301"/>
                  <a:pt x="761" y="302"/>
                  <a:pt x="761" y="303"/>
                </a:cubicBezTo>
                <a:cubicBezTo>
                  <a:pt x="744" y="311"/>
                  <a:pt x="744" y="311"/>
                  <a:pt x="744" y="311"/>
                </a:cubicBezTo>
                <a:cubicBezTo>
                  <a:pt x="525" y="207"/>
                  <a:pt x="525" y="207"/>
                  <a:pt x="525" y="207"/>
                </a:cubicBezTo>
                <a:cubicBezTo>
                  <a:pt x="526" y="206"/>
                  <a:pt x="526" y="205"/>
                  <a:pt x="526" y="204"/>
                </a:cubicBezTo>
                <a:cubicBezTo>
                  <a:pt x="526" y="200"/>
                  <a:pt x="524" y="196"/>
                  <a:pt x="521" y="194"/>
                </a:cubicBezTo>
                <a:cubicBezTo>
                  <a:pt x="673" y="2"/>
                  <a:pt x="673" y="2"/>
                  <a:pt x="673" y="2"/>
                </a:cubicBezTo>
                <a:cubicBezTo>
                  <a:pt x="833" y="184"/>
                  <a:pt x="833" y="184"/>
                  <a:pt x="833" y="184"/>
                </a:cubicBezTo>
                <a:lnTo>
                  <a:pt x="779" y="288"/>
                </a:lnTo>
                <a:close/>
                <a:moveTo>
                  <a:pt x="502" y="199"/>
                </a:moveTo>
                <a:cubicBezTo>
                  <a:pt x="502" y="199"/>
                  <a:pt x="501" y="199"/>
                  <a:pt x="501" y="200"/>
                </a:cubicBezTo>
                <a:cubicBezTo>
                  <a:pt x="161" y="139"/>
                  <a:pt x="161" y="139"/>
                  <a:pt x="161" y="139"/>
                </a:cubicBezTo>
                <a:cubicBezTo>
                  <a:pt x="161" y="138"/>
                  <a:pt x="161" y="138"/>
                  <a:pt x="161" y="137"/>
                </a:cubicBezTo>
                <a:cubicBezTo>
                  <a:pt x="161" y="130"/>
                  <a:pt x="155" y="124"/>
                  <a:pt x="148" y="124"/>
                </a:cubicBezTo>
                <a:cubicBezTo>
                  <a:pt x="145" y="124"/>
                  <a:pt x="142" y="126"/>
                  <a:pt x="139" y="128"/>
                </a:cubicBezTo>
                <a:cubicBezTo>
                  <a:pt x="19" y="4"/>
                  <a:pt x="19" y="4"/>
                  <a:pt x="19" y="4"/>
                </a:cubicBezTo>
                <a:lnTo>
                  <a:pt x="502" y="199"/>
                </a:lnTo>
                <a:close/>
                <a:moveTo>
                  <a:pt x="61" y="489"/>
                </a:moveTo>
                <a:cubicBezTo>
                  <a:pt x="59" y="487"/>
                  <a:pt x="57" y="485"/>
                  <a:pt x="54" y="484"/>
                </a:cubicBezTo>
                <a:cubicBezTo>
                  <a:pt x="145" y="150"/>
                  <a:pt x="145" y="150"/>
                  <a:pt x="145" y="150"/>
                </a:cubicBezTo>
                <a:cubicBezTo>
                  <a:pt x="146" y="150"/>
                  <a:pt x="147" y="150"/>
                  <a:pt x="148" y="150"/>
                </a:cubicBezTo>
                <a:cubicBezTo>
                  <a:pt x="154" y="150"/>
                  <a:pt x="159" y="146"/>
                  <a:pt x="160" y="140"/>
                </a:cubicBezTo>
                <a:cubicBezTo>
                  <a:pt x="501" y="201"/>
                  <a:pt x="501" y="201"/>
                  <a:pt x="501" y="201"/>
                </a:cubicBezTo>
                <a:cubicBezTo>
                  <a:pt x="501" y="202"/>
                  <a:pt x="500" y="203"/>
                  <a:pt x="500" y="204"/>
                </a:cubicBezTo>
                <a:cubicBezTo>
                  <a:pt x="500" y="206"/>
                  <a:pt x="501" y="208"/>
                  <a:pt x="502" y="209"/>
                </a:cubicBezTo>
                <a:lnTo>
                  <a:pt x="61" y="489"/>
                </a:lnTo>
                <a:close/>
                <a:moveTo>
                  <a:pt x="2" y="735"/>
                </a:moveTo>
                <a:cubicBezTo>
                  <a:pt x="239" y="528"/>
                  <a:pt x="239" y="528"/>
                  <a:pt x="239" y="528"/>
                </a:cubicBezTo>
                <a:cubicBezTo>
                  <a:pt x="241" y="531"/>
                  <a:pt x="245" y="534"/>
                  <a:pt x="249" y="534"/>
                </a:cubicBezTo>
                <a:cubicBezTo>
                  <a:pt x="252" y="744"/>
                  <a:pt x="252" y="744"/>
                  <a:pt x="252" y="744"/>
                </a:cubicBezTo>
                <a:cubicBezTo>
                  <a:pt x="251" y="744"/>
                  <a:pt x="251" y="744"/>
                  <a:pt x="250" y="744"/>
                </a:cubicBezTo>
                <a:cubicBezTo>
                  <a:pt x="244" y="744"/>
                  <a:pt x="238" y="749"/>
                  <a:pt x="237" y="755"/>
                </a:cubicBezTo>
                <a:lnTo>
                  <a:pt x="2" y="735"/>
                </a:lnTo>
                <a:close/>
                <a:moveTo>
                  <a:pt x="811" y="920"/>
                </a:moveTo>
                <a:cubicBezTo>
                  <a:pt x="811" y="921"/>
                  <a:pt x="810" y="921"/>
                  <a:pt x="810" y="922"/>
                </a:cubicBezTo>
                <a:cubicBezTo>
                  <a:pt x="262" y="759"/>
                  <a:pt x="262" y="759"/>
                  <a:pt x="262" y="759"/>
                </a:cubicBezTo>
                <a:cubicBezTo>
                  <a:pt x="263" y="758"/>
                  <a:pt x="263" y="758"/>
                  <a:pt x="263" y="757"/>
                </a:cubicBezTo>
                <a:cubicBezTo>
                  <a:pt x="263" y="751"/>
                  <a:pt x="259" y="746"/>
                  <a:pt x="253" y="744"/>
                </a:cubicBezTo>
                <a:cubicBezTo>
                  <a:pt x="251" y="534"/>
                  <a:pt x="251" y="534"/>
                  <a:pt x="251" y="534"/>
                </a:cubicBezTo>
                <a:cubicBezTo>
                  <a:pt x="255" y="534"/>
                  <a:pt x="259" y="531"/>
                  <a:pt x="261" y="527"/>
                </a:cubicBezTo>
                <a:lnTo>
                  <a:pt x="811" y="920"/>
                </a:lnTo>
                <a:close/>
                <a:moveTo>
                  <a:pt x="263" y="523"/>
                </a:moveTo>
                <a:cubicBezTo>
                  <a:pt x="263" y="522"/>
                  <a:pt x="263" y="522"/>
                  <a:pt x="263" y="521"/>
                </a:cubicBezTo>
                <a:cubicBezTo>
                  <a:pt x="263" y="520"/>
                  <a:pt x="262" y="518"/>
                  <a:pt x="262" y="517"/>
                </a:cubicBezTo>
                <a:cubicBezTo>
                  <a:pt x="673" y="467"/>
                  <a:pt x="673" y="467"/>
                  <a:pt x="673" y="467"/>
                </a:cubicBezTo>
                <a:cubicBezTo>
                  <a:pt x="560" y="658"/>
                  <a:pt x="560" y="658"/>
                  <a:pt x="560" y="658"/>
                </a:cubicBezTo>
                <a:cubicBezTo>
                  <a:pt x="558" y="657"/>
                  <a:pt x="556" y="657"/>
                  <a:pt x="554" y="657"/>
                </a:cubicBezTo>
                <a:cubicBezTo>
                  <a:pt x="549" y="657"/>
                  <a:pt x="545" y="660"/>
                  <a:pt x="543" y="663"/>
                </a:cubicBezTo>
                <a:lnTo>
                  <a:pt x="263" y="523"/>
                </a:lnTo>
                <a:close/>
                <a:moveTo>
                  <a:pt x="802" y="777"/>
                </a:moveTo>
                <a:cubicBezTo>
                  <a:pt x="798" y="777"/>
                  <a:pt x="794" y="779"/>
                  <a:pt x="792" y="782"/>
                </a:cubicBezTo>
                <a:cubicBezTo>
                  <a:pt x="566" y="675"/>
                  <a:pt x="566" y="675"/>
                  <a:pt x="566" y="675"/>
                </a:cubicBezTo>
                <a:cubicBezTo>
                  <a:pt x="567" y="673"/>
                  <a:pt x="567" y="671"/>
                  <a:pt x="567" y="670"/>
                </a:cubicBezTo>
                <a:cubicBezTo>
                  <a:pt x="567" y="668"/>
                  <a:pt x="567" y="667"/>
                  <a:pt x="566" y="666"/>
                </a:cubicBezTo>
                <a:cubicBezTo>
                  <a:pt x="777" y="590"/>
                  <a:pt x="777" y="590"/>
                  <a:pt x="777" y="590"/>
                </a:cubicBezTo>
                <a:cubicBezTo>
                  <a:pt x="1080" y="480"/>
                  <a:pt x="1080" y="480"/>
                  <a:pt x="1080" y="480"/>
                </a:cubicBezTo>
                <a:cubicBezTo>
                  <a:pt x="1080" y="481"/>
                  <a:pt x="1081" y="483"/>
                  <a:pt x="1082" y="484"/>
                </a:cubicBezTo>
                <a:cubicBezTo>
                  <a:pt x="812" y="781"/>
                  <a:pt x="812" y="781"/>
                  <a:pt x="812" y="781"/>
                </a:cubicBezTo>
                <a:cubicBezTo>
                  <a:pt x="809" y="778"/>
                  <a:pt x="806" y="777"/>
                  <a:pt x="802" y="777"/>
                </a:cubicBezTo>
                <a:close/>
              </a:path>
            </a:pathLst>
          </a:custGeom>
          <a:solidFill>
            <a:schemeClr val="tx2">
              <a:alpha val="2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784290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75970511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930650" y="0"/>
            <a:ext cx="8261350" cy="6858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21067478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AD2177F-A8A7-4EA1-B959-651ACA0C51B8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222375" y="1799511"/>
            <a:ext cx="3096000" cy="2016211"/>
          </a:xfrm>
        </p:spPr>
        <p:txBody>
          <a:bodyPr/>
          <a:lstStyle/>
          <a:p>
            <a:endParaRPr lang="id-ID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4533786" y="1799511"/>
            <a:ext cx="3096000" cy="2016211"/>
          </a:xfrm>
        </p:spPr>
        <p:txBody>
          <a:bodyPr/>
          <a:lstStyle/>
          <a:p>
            <a:endParaRPr lang="id-ID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7858048" y="1799511"/>
            <a:ext cx="3096000" cy="2016211"/>
          </a:xfrm>
        </p:spPr>
        <p:txBody>
          <a:bodyPr/>
          <a:lstStyle/>
          <a:p>
            <a:endParaRPr lang="id-ID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1222375" y="4031425"/>
            <a:ext cx="3096000" cy="2016211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533786" y="4031425"/>
            <a:ext cx="3096000" cy="2016211"/>
          </a:xfrm>
        </p:spPr>
        <p:txBody>
          <a:bodyPr/>
          <a:lstStyle/>
          <a:p>
            <a:endParaRPr lang="id-ID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7858048" y="4031425"/>
            <a:ext cx="3096000" cy="2016211"/>
          </a:xfrm>
        </p:spPr>
        <p:txBody>
          <a:bodyPr/>
          <a:lstStyle/>
          <a:p>
            <a:endParaRPr lang="id-ID"/>
          </a:p>
        </p:txBody>
      </p:sp>
      <p:sp>
        <p:nvSpPr>
          <p:cNvPr id="15" name="Oval 14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074399" y="134406"/>
            <a:ext cx="821268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12530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AD2177F-A8A7-4EA1-B959-651ACA0C51B8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15" name="Oval 14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074399" y="134406"/>
            <a:ext cx="821268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6305095" y="1834271"/>
            <a:ext cx="4932000" cy="3600000"/>
          </a:xfrm>
        </p:spPr>
      </p:sp>
      <p:sp>
        <p:nvSpPr>
          <p:cNvPr id="1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901531" y="1834271"/>
            <a:ext cx="4932000" cy="3600000"/>
          </a:xfrm>
        </p:spPr>
      </p:sp>
    </p:spTree>
    <p:extLst>
      <p:ext uri="{BB962C8B-B14F-4D97-AF65-F5344CB8AC3E}">
        <p14:creationId xmlns:p14="http://schemas.microsoft.com/office/powerpoint/2010/main" xmlns="" val="349641524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0" y="228600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0" y="457200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037319" y="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037319" y="228600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2037319" y="457200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4071319" y="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071319" y="228600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071319" y="457200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6108638" y="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6108638" y="228600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638" y="457200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8139319" y="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8139319" y="228600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8139319" y="457200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10176638" y="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0176638" y="228600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0176638" y="4572000"/>
            <a:ext cx="2034000" cy="2286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287939437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0" y="228600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0" y="457200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037319" y="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037319" y="228600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2037319" y="457200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4071319" y="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071319" y="228600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071319" y="457200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6108638" y="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6108638" y="228600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638" y="457200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22" name="Oval 21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3" name="Slide Number Placeholder 4"/>
          <p:cNvSpPr txBox="1">
            <a:spLocks/>
          </p:cNvSpPr>
          <p:nvPr userDrawn="1"/>
        </p:nvSpPr>
        <p:spPr>
          <a:xfrm>
            <a:off x="11531599" y="134406"/>
            <a:ext cx="485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7A5DDAD3-E743-4B29-A948-63E93E36D1BF}" type="slidenum">
              <a:rPr lang="id-ID" smtClean="0"/>
              <a:pPr algn="ctr"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294110487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0" y="457200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037319" y="228600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4071319" y="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071319" y="457200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6108638" y="228600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8139319" y="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8139319" y="4572000"/>
            <a:ext cx="2034000" cy="2286000"/>
          </a:xfrm>
        </p:spPr>
        <p:txBody>
          <a:bodyPr/>
          <a:lstStyle/>
          <a:p>
            <a:endParaRPr lang="id-ID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0176638" y="2286000"/>
            <a:ext cx="2034000" cy="2286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328222718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89928992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AD2177F-A8A7-4EA1-B959-651ACA0C51B8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6" name="Rectangle 5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210356" y="978152"/>
            <a:ext cx="1764000" cy="1764000"/>
          </a:xfrm>
          <a:prstGeom prst="ellipse">
            <a:avLst/>
          </a:prstGeom>
        </p:spPr>
      </p:sp>
      <p:sp>
        <p:nvSpPr>
          <p:cNvPr id="12" name="Content Placeholder 9"/>
          <p:cNvSpPr>
            <a:spLocks noGrp="1"/>
          </p:cNvSpPr>
          <p:nvPr>
            <p:ph sz="quarter" idx="14"/>
          </p:nvPr>
        </p:nvSpPr>
        <p:spPr>
          <a:xfrm>
            <a:off x="3913188" y="3678464"/>
            <a:ext cx="4368800" cy="2179637"/>
          </a:xfrm>
        </p:spPr>
        <p:txBody>
          <a:bodyPr/>
          <a:lstStyle/>
          <a:p>
            <a:endParaRPr lang="id-ID"/>
          </a:p>
        </p:txBody>
      </p:sp>
      <p:sp>
        <p:nvSpPr>
          <p:cNvPr id="13" name="Oval 12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Slide Number Placeholder 4"/>
          <p:cNvSpPr txBox="1">
            <a:spLocks/>
          </p:cNvSpPr>
          <p:nvPr userDrawn="1"/>
        </p:nvSpPr>
        <p:spPr>
          <a:xfrm>
            <a:off x="11531599" y="134406"/>
            <a:ext cx="485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7A5DDAD3-E743-4B29-A948-63E93E36D1BF}" type="slidenum">
              <a:rPr lang="id-ID" smtClean="0"/>
              <a:pPr algn="ctr"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116571382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 Squar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AD2177F-A8A7-4EA1-B959-651ACA0C51B8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1058608" y="1953115"/>
            <a:ext cx="2880000" cy="2160000"/>
          </a:xfrm>
        </p:spPr>
        <p:txBody>
          <a:bodyPr/>
          <a:lstStyle/>
          <a:p>
            <a:endParaRPr lang="id-ID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4652255" y="1976097"/>
            <a:ext cx="2880000" cy="2160000"/>
          </a:xfrm>
        </p:spPr>
        <p:txBody>
          <a:bodyPr/>
          <a:lstStyle/>
          <a:p>
            <a:endParaRPr lang="id-ID"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8283830" y="1976097"/>
            <a:ext cx="2880000" cy="2160000"/>
          </a:xfrm>
        </p:spPr>
        <p:txBody>
          <a:bodyPr/>
          <a:lstStyle/>
          <a:p>
            <a:endParaRPr lang="id-ID"/>
          </a:p>
        </p:txBody>
      </p:sp>
      <p:sp>
        <p:nvSpPr>
          <p:cNvPr id="15" name="Rectangle 14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16" name="Oval 15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7" name="Slide Number Placeholder 4"/>
          <p:cNvSpPr txBox="1">
            <a:spLocks/>
          </p:cNvSpPr>
          <p:nvPr userDrawn="1"/>
        </p:nvSpPr>
        <p:spPr>
          <a:xfrm>
            <a:off x="11074399" y="134406"/>
            <a:ext cx="8212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2578297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Random Circle Picture Plac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97734" y="134406"/>
            <a:ext cx="550334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  <p:sp>
        <p:nvSpPr>
          <p:cNvPr id="2" name="Rectangle 1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1705428" y="2440008"/>
            <a:ext cx="1080000" cy="1080000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9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4826659" y="2440008"/>
            <a:ext cx="1080000" cy="1080000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5906659" y="2440008"/>
            <a:ext cx="1080000" cy="1080000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8179256" y="2558496"/>
            <a:ext cx="843024" cy="843024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10092922" y="2558496"/>
            <a:ext cx="843024" cy="843024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  <p:sp>
        <p:nvSpPr>
          <p:cNvPr id="13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9022280" y="2440008"/>
            <a:ext cx="1080000" cy="1080000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200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403975571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ortrait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AD2177F-A8A7-4EA1-B959-651ACA0C51B8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916105" y="1905231"/>
            <a:ext cx="2232000" cy="3600000"/>
          </a:xfrm>
        </p:spPr>
        <p:txBody>
          <a:bodyPr/>
          <a:lstStyle/>
          <a:p>
            <a:endParaRPr lang="id-ID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3619863" y="1905231"/>
            <a:ext cx="2232000" cy="3600000"/>
          </a:xfrm>
        </p:spPr>
        <p:txBody>
          <a:bodyPr/>
          <a:lstStyle/>
          <a:p>
            <a:endParaRPr lang="id-ID"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6313606" y="1905231"/>
            <a:ext cx="2232000" cy="3600000"/>
          </a:xfrm>
        </p:spPr>
        <p:txBody>
          <a:bodyPr/>
          <a:lstStyle/>
          <a:p>
            <a:endParaRPr lang="id-ID"/>
          </a:p>
        </p:txBody>
      </p:sp>
      <p:sp>
        <p:nvSpPr>
          <p:cNvPr id="15" name="Rectangle 14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16" name="Oval 15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7" name="Slide Number Placeholder 4"/>
          <p:cNvSpPr txBox="1">
            <a:spLocks/>
          </p:cNvSpPr>
          <p:nvPr userDrawn="1"/>
        </p:nvSpPr>
        <p:spPr>
          <a:xfrm>
            <a:off x="11074399" y="134406"/>
            <a:ext cx="8212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  <p:sp>
        <p:nvSpPr>
          <p:cNvPr id="21" name="Picture Placeholder 11"/>
          <p:cNvSpPr>
            <a:spLocks noGrp="1"/>
          </p:cNvSpPr>
          <p:nvPr>
            <p:ph type="pic" sz="quarter" idx="16"/>
          </p:nvPr>
        </p:nvSpPr>
        <p:spPr>
          <a:xfrm>
            <a:off x="9019229" y="1905231"/>
            <a:ext cx="2232000" cy="3600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21545448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Picture Squar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AD2177F-A8A7-4EA1-B959-651ACA0C51B8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1058608" y="1953115"/>
            <a:ext cx="2880000" cy="2160000"/>
          </a:xfrm>
        </p:spPr>
        <p:txBody>
          <a:bodyPr/>
          <a:lstStyle/>
          <a:p>
            <a:endParaRPr lang="id-ID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4652255" y="1976097"/>
            <a:ext cx="2880000" cy="2160000"/>
          </a:xfrm>
        </p:spPr>
        <p:txBody>
          <a:bodyPr/>
          <a:lstStyle/>
          <a:p>
            <a:endParaRPr lang="id-ID"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8283830" y="1976097"/>
            <a:ext cx="2880000" cy="2160000"/>
          </a:xfrm>
        </p:spPr>
        <p:txBody>
          <a:bodyPr/>
          <a:lstStyle/>
          <a:p>
            <a:endParaRPr lang="id-ID"/>
          </a:p>
        </p:txBody>
      </p:sp>
      <p:sp>
        <p:nvSpPr>
          <p:cNvPr id="16" name="Oval 15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/>
          <p:nvPr userDrawn="1"/>
        </p:nvSpPr>
        <p:spPr>
          <a:xfrm>
            <a:off x="0" y="3431969"/>
            <a:ext cx="12192000" cy="342603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Rectangle 9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tx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bg1"/>
                </a:solidFill>
              </a:rPr>
              <a:t>© 2020 </a:t>
            </a:r>
            <a:r>
              <a:rPr lang="en-US" sz="1000" dirty="0" err="1">
                <a:solidFill>
                  <a:schemeClr val="bg1"/>
                </a:solidFill>
              </a:rPr>
              <a:t>Companyname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id-ID" sz="1000" dirty="0">
                <a:solidFill>
                  <a:schemeClr val="bg1"/>
                </a:solidFill>
              </a:rPr>
              <a:t>PowerPoint Business </a:t>
            </a:r>
            <a:r>
              <a:rPr lang="en-US" sz="1000" dirty="0">
                <a:solidFill>
                  <a:schemeClr val="bg1"/>
                </a:solidFill>
              </a:rPr>
              <a:t>Theme. All Rights Reserved. </a:t>
            </a:r>
            <a:endParaRPr lang="id-ID" sz="100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72332" y="134406"/>
            <a:ext cx="584201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218668378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 Circl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AD2177F-A8A7-4EA1-B959-651ACA0C51B8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15" name="Rectangle 14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16" name="Oval 15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Picture Placeholder 1"/>
          <p:cNvSpPr>
            <a:spLocks noGrp="1"/>
          </p:cNvSpPr>
          <p:nvPr>
            <p:ph type="pic" sz="quarter" idx="13"/>
          </p:nvPr>
        </p:nvSpPr>
        <p:spPr>
          <a:xfrm>
            <a:off x="1236738" y="1549357"/>
            <a:ext cx="2520000" cy="2520000"/>
          </a:xfrm>
          <a:prstGeom prst="ellipse">
            <a:avLst/>
          </a:prstGeom>
        </p:spPr>
      </p:sp>
      <p:sp>
        <p:nvSpPr>
          <p:cNvPr id="10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4842255" y="1572339"/>
            <a:ext cx="2520000" cy="2520000"/>
          </a:xfrm>
          <a:prstGeom prst="ellipse">
            <a:avLst/>
          </a:prstGeom>
        </p:spPr>
      </p:sp>
      <p:sp>
        <p:nvSpPr>
          <p:cNvPr id="11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8450080" y="1572339"/>
            <a:ext cx="2520000" cy="2520000"/>
          </a:xfrm>
          <a:prstGeom prst="ellipse">
            <a:avLst/>
          </a:prstGeom>
        </p:spPr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72332" y="134406"/>
            <a:ext cx="584201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7455872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Picture Circl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-178130"/>
            <a:ext cx="12192000" cy="36100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AD2177F-A8A7-4EA1-B959-651ACA0C51B8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15" name="Rectangle 14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16" name="Oval 15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7" name="Slide Number Placeholder 4"/>
          <p:cNvSpPr txBox="1">
            <a:spLocks/>
          </p:cNvSpPr>
          <p:nvPr userDrawn="1"/>
        </p:nvSpPr>
        <p:spPr>
          <a:xfrm>
            <a:off x="11110024" y="134406"/>
            <a:ext cx="8212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d-ID"/>
            </a:defPPr>
            <a:lvl1pPr marL="0" algn="r" defTabSz="914400" rtl="0" eaLnBrk="1" latinLnBrk="0" hangingPunct="1"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  <p:sp>
        <p:nvSpPr>
          <p:cNvPr id="9" name="Picture Placeholder 1"/>
          <p:cNvSpPr>
            <a:spLocks noGrp="1"/>
          </p:cNvSpPr>
          <p:nvPr>
            <p:ph type="pic" sz="quarter" idx="13"/>
          </p:nvPr>
        </p:nvSpPr>
        <p:spPr>
          <a:xfrm>
            <a:off x="1236738" y="1549357"/>
            <a:ext cx="2520000" cy="2520000"/>
          </a:xfrm>
          <a:prstGeom prst="ellipse">
            <a:avLst/>
          </a:prstGeom>
        </p:spPr>
      </p:sp>
      <p:sp>
        <p:nvSpPr>
          <p:cNvPr id="10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4842255" y="1572339"/>
            <a:ext cx="2520000" cy="2520000"/>
          </a:xfrm>
          <a:prstGeom prst="ellipse">
            <a:avLst/>
          </a:prstGeom>
        </p:spPr>
      </p:sp>
      <p:sp>
        <p:nvSpPr>
          <p:cNvPr id="11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8450080" y="1572339"/>
            <a:ext cx="2520000" cy="2520000"/>
          </a:xfrm>
          <a:prstGeom prst="ellipse">
            <a:avLst/>
          </a:prstGeom>
        </p:spPr>
      </p:sp>
    </p:spTree>
    <p:extLst>
      <p:ext uri="{BB962C8B-B14F-4D97-AF65-F5344CB8AC3E}">
        <p14:creationId xmlns:p14="http://schemas.microsoft.com/office/powerpoint/2010/main" xmlns="" val="233605062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02.02.2023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8748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phone pictur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523134" y="134406"/>
            <a:ext cx="474134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  <p:sp>
        <p:nvSpPr>
          <p:cNvPr id="2" name="Rectangle 1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092200" y="1911350"/>
            <a:ext cx="1773238" cy="3233738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691656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 Page without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523306" y="134406"/>
            <a:ext cx="474998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xmlns="" val="206030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Medium Picture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F9BB31-60D2-4BE9-92FE-A8798CD84CF0}" type="datetime1">
              <a:rPr lang="id-ID" smtClean="0"/>
              <a:pPr/>
              <a:t>02/02/2023</a:t>
            </a:fld>
            <a:endParaRPr lang="id-ID"/>
          </a:p>
        </p:txBody>
      </p:sp>
      <p:sp>
        <p:nvSpPr>
          <p:cNvPr id="8" name="Oval 7"/>
          <p:cNvSpPr/>
          <p:nvPr userDrawn="1"/>
        </p:nvSpPr>
        <p:spPr>
          <a:xfrm>
            <a:off x="11540067" y="101600"/>
            <a:ext cx="448733" cy="44873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72332" y="134406"/>
            <a:ext cx="584201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fld id="{7A5DDAD3-E743-4B29-A948-63E93E36D1BF}" type="slidenum">
              <a:rPr lang="id-ID" smtClean="0"/>
              <a:pPr/>
              <a:t>‹#›</a:t>
            </a:fld>
            <a:endParaRPr lang="id-ID" dirty="0"/>
          </a:p>
        </p:txBody>
      </p:sp>
      <p:sp>
        <p:nvSpPr>
          <p:cNvPr id="2" name="Rectangle 1"/>
          <p:cNvSpPr/>
          <p:nvPr userDrawn="1"/>
        </p:nvSpPr>
        <p:spPr>
          <a:xfrm>
            <a:off x="3997033" y="6290588"/>
            <a:ext cx="419594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1200" dirty="0">
                <a:solidFill>
                  <a:schemeClr val="accent1"/>
                </a:solidFill>
              </a:rPr>
              <a:t>www.YourCompany.com</a:t>
            </a:r>
          </a:p>
          <a:p>
            <a:pPr algn="ctr"/>
            <a:r>
              <a:rPr lang="en-US" sz="1000" dirty="0">
                <a:solidFill>
                  <a:schemeClr val="tx2"/>
                </a:solidFill>
              </a:rPr>
              <a:t>© 2020 </a:t>
            </a:r>
            <a:r>
              <a:rPr lang="en-US" sz="1000" dirty="0" err="1">
                <a:solidFill>
                  <a:schemeClr val="tx2"/>
                </a:solidFill>
              </a:rPr>
              <a:t>Companyname</a:t>
            </a:r>
            <a:r>
              <a:rPr lang="en-US" sz="1000" dirty="0">
                <a:solidFill>
                  <a:schemeClr val="tx2"/>
                </a:solidFill>
              </a:rPr>
              <a:t> </a:t>
            </a:r>
            <a:r>
              <a:rPr lang="id-ID" sz="1000" dirty="0">
                <a:solidFill>
                  <a:schemeClr val="tx2"/>
                </a:solidFill>
              </a:rPr>
              <a:t>PowerPoint Business </a:t>
            </a:r>
            <a:r>
              <a:rPr lang="en-US" sz="1000" dirty="0">
                <a:solidFill>
                  <a:schemeClr val="tx2"/>
                </a:solidFill>
              </a:rPr>
              <a:t>Theme. All Rights Reserved. </a:t>
            </a:r>
            <a:endParaRPr lang="id-ID" sz="1000" dirty="0">
              <a:solidFill>
                <a:schemeClr val="tx2"/>
              </a:solidFill>
            </a:endParaRPr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073436" y="1992849"/>
            <a:ext cx="4320000" cy="3960000"/>
          </a:xfrm>
        </p:spPr>
      </p:sp>
    </p:spTree>
    <p:extLst>
      <p:ext uri="{BB962C8B-B14F-4D97-AF65-F5344CB8AC3E}">
        <p14:creationId xmlns:p14="http://schemas.microsoft.com/office/powerpoint/2010/main" xmlns="" val="1088233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6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6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id-ID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srgbClr val="FF6D6D"/>
                </a:solidFill>
              </a:rPr>
              <a:t>  www.YourCompany.com © 2020 Companyname PowerPoint Business Theme. All Rights Reserved.    </a:t>
            </a:r>
            <a:endParaRPr lang="id-ID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A3354-35A3-4475-B622-72BE953716D5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xmlns="" val="1372779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733" r:id="rId2"/>
    <p:sldLayoutId id="2147483730" r:id="rId3"/>
    <p:sldLayoutId id="2147483731" r:id="rId4"/>
    <p:sldLayoutId id="2147483732" r:id="rId5"/>
    <p:sldLayoutId id="2147483726" r:id="rId6"/>
    <p:sldLayoutId id="2147483716" r:id="rId7"/>
    <p:sldLayoutId id="2147483715" r:id="rId8"/>
    <p:sldLayoutId id="2147483713" r:id="rId9"/>
    <p:sldLayoutId id="2147483714" r:id="rId10"/>
    <p:sldLayoutId id="2147483710" r:id="rId11"/>
    <p:sldLayoutId id="2147483711" r:id="rId12"/>
    <p:sldLayoutId id="2147483709" r:id="rId13"/>
    <p:sldLayoutId id="2147483707" r:id="rId14"/>
    <p:sldLayoutId id="2147483708" r:id="rId15"/>
    <p:sldLayoutId id="2147483705" r:id="rId16"/>
    <p:sldLayoutId id="2147483703" r:id="rId17"/>
    <p:sldLayoutId id="2147483718" r:id="rId18"/>
    <p:sldLayoutId id="2147483702" r:id="rId19"/>
    <p:sldLayoutId id="2147483719" r:id="rId20"/>
    <p:sldLayoutId id="2147483706" r:id="rId21"/>
    <p:sldLayoutId id="2147483725" r:id="rId22"/>
    <p:sldLayoutId id="2147483697" r:id="rId23"/>
    <p:sldLayoutId id="2147483698" r:id="rId24"/>
    <p:sldLayoutId id="2147483689" r:id="rId25"/>
    <p:sldLayoutId id="2147483691" r:id="rId26"/>
    <p:sldLayoutId id="2147483678" r:id="rId27"/>
    <p:sldLayoutId id="2147483683" r:id="rId28"/>
    <p:sldLayoutId id="2147483695" r:id="rId29"/>
    <p:sldLayoutId id="2147483696" r:id="rId30"/>
    <p:sldLayoutId id="2147483679" r:id="rId31"/>
    <p:sldLayoutId id="2147483717" r:id="rId32"/>
    <p:sldLayoutId id="2147483720" r:id="rId33"/>
    <p:sldLayoutId id="2147483688" r:id="rId34"/>
    <p:sldLayoutId id="2147483684" r:id="rId35"/>
    <p:sldLayoutId id="2147483722" r:id="rId36"/>
    <p:sldLayoutId id="2147483729" r:id="rId37"/>
    <p:sldLayoutId id="2147483685" r:id="rId38"/>
    <p:sldLayoutId id="2147483712" r:id="rId39"/>
    <p:sldLayoutId id="2147483686" r:id="rId40"/>
    <p:sldLayoutId id="2147483687" r:id="rId41"/>
    <p:sldLayoutId id="2147483680" r:id="rId42"/>
    <p:sldLayoutId id="2147483682" r:id="rId43"/>
    <p:sldLayoutId id="2147483681" r:id="rId44"/>
    <p:sldLayoutId id="2147483690" r:id="rId45"/>
    <p:sldLayoutId id="2147483728" r:id="rId46"/>
    <p:sldLayoutId id="2147483727" r:id="rId47"/>
    <p:sldLayoutId id="2147483724" r:id="rId48"/>
    <p:sldLayoutId id="2147483675" r:id="rId49"/>
    <p:sldLayoutId id="2147483655" r:id="rId50"/>
    <p:sldLayoutId id="2147483704" r:id="rId51"/>
    <p:sldLayoutId id="2147483699" r:id="rId52"/>
    <p:sldLayoutId id="2147483700" r:id="rId53"/>
    <p:sldLayoutId id="2147483694" r:id="rId54"/>
    <p:sldLayoutId id="2147483723" r:id="rId55"/>
    <p:sldLayoutId id="2147483721" r:id="rId56"/>
    <p:sldLayoutId id="2147483673" r:id="rId57"/>
    <p:sldLayoutId id="2147483674" r:id="rId58"/>
    <p:sldLayoutId id="2147483676" r:id="rId59"/>
    <p:sldLayoutId id="2147483701" r:id="rId60"/>
    <p:sldLayoutId id="2147483693" r:id="rId61"/>
    <p:sldLayoutId id="2147483677" r:id="rId62"/>
    <p:sldLayoutId id="2147483692" r:id="rId63"/>
    <p:sldLayoutId id="2147483734" r:id="rId6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/>
          <p:nvPr/>
        </p:nvGrpSpPr>
        <p:grpSpPr>
          <a:xfrm>
            <a:off x="2257121" y="426953"/>
            <a:ext cx="7496480" cy="5294972"/>
            <a:chOff x="5314502" y="537541"/>
            <a:chExt cx="1425895" cy="1376617"/>
          </a:xfrm>
        </p:grpSpPr>
        <p:grpSp>
          <p:nvGrpSpPr>
            <p:cNvPr id="5" name="Group 7"/>
            <p:cNvGrpSpPr/>
            <p:nvPr/>
          </p:nvGrpSpPr>
          <p:grpSpPr>
            <a:xfrm>
              <a:off x="5314502" y="537541"/>
              <a:ext cx="616898" cy="398711"/>
              <a:chOff x="7324056" y="694593"/>
              <a:chExt cx="616898" cy="398711"/>
            </a:xfrm>
          </p:grpSpPr>
          <p:sp>
            <p:nvSpPr>
              <p:cNvPr id="10" name="Freeform 23"/>
              <p:cNvSpPr>
                <a:spLocks/>
              </p:cNvSpPr>
              <p:nvPr/>
            </p:nvSpPr>
            <p:spPr bwMode="auto">
              <a:xfrm>
                <a:off x="7398304" y="878370"/>
                <a:ext cx="257378" cy="214934"/>
              </a:xfrm>
              <a:custGeom>
                <a:avLst/>
                <a:gdLst>
                  <a:gd name="T0" fmla="*/ 570 w 570"/>
                  <a:gd name="T1" fmla="*/ 476 h 476"/>
                  <a:gd name="T2" fmla="*/ 30 w 570"/>
                  <a:gd name="T3" fmla="*/ 0 h 476"/>
                  <a:gd name="T4" fmla="*/ 0 w 570"/>
                  <a:gd name="T5" fmla="*/ 36 h 476"/>
                  <a:gd name="T6" fmla="*/ 499 w 570"/>
                  <a:gd name="T7" fmla="*/ 476 h 476"/>
                  <a:gd name="T8" fmla="*/ 570 w 570"/>
                  <a:gd name="T9" fmla="*/ 476 h 4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0" h="476">
                    <a:moveTo>
                      <a:pt x="570" y="476"/>
                    </a:moveTo>
                    <a:lnTo>
                      <a:pt x="30" y="0"/>
                    </a:lnTo>
                    <a:lnTo>
                      <a:pt x="0" y="36"/>
                    </a:lnTo>
                    <a:lnTo>
                      <a:pt x="499" y="476"/>
                    </a:lnTo>
                    <a:lnTo>
                      <a:pt x="570" y="476"/>
                    </a:lnTo>
                    <a:close/>
                  </a:path>
                </a:pathLst>
              </a:custGeom>
              <a:solidFill>
                <a:schemeClr val="bg2">
                  <a:alpha val="5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11" name="Freeform 25"/>
              <p:cNvSpPr>
                <a:spLocks/>
              </p:cNvSpPr>
              <p:nvPr/>
            </p:nvSpPr>
            <p:spPr bwMode="auto">
              <a:xfrm>
                <a:off x="7324056" y="694593"/>
                <a:ext cx="468248" cy="398710"/>
              </a:xfrm>
              <a:custGeom>
                <a:avLst/>
                <a:gdLst>
                  <a:gd name="T0" fmla="*/ 1037 w 1037"/>
                  <a:gd name="T1" fmla="*/ 883 h 883"/>
                  <a:gd name="T2" fmla="*/ 31 w 1037"/>
                  <a:gd name="T3" fmla="*/ 0 h 883"/>
                  <a:gd name="T4" fmla="*/ 0 w 1037"/>
                  <a:gd name="T5" fmla="*/ 35 h 883"/>
                  <a:gd name="T6" fmla="*/ 964 w 1037"/>
                  <a:gd name="T7" fmla="*/ 883 h 883"/>
                  <a:gd name="T8" fmla="*/ 1037 w 1037"/>
                  <a:gd name="T9" fmla="*/ 883 h 8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37" h="883">
                    <a:moveTo>
                      <a:pt x="1037" y="883"/>
                    </a:moveTo>
                    <a:lnTo>
                      <a:pt x="31" y="0"/>
                    </a:lnTo>
                    <a:lnTo>
                      <a:pt x="0" y="35"/>
                    </a:lnTo>
                    <a:lnTo>
                      <a:pt x="964" y="883"/>
                    </a:lnTo>
                    <a:lnTo>
                      <a:pt x="1037" y="883"/>
                    </a:lnTo>
                    <a:close/>
                  </a:path>
                </a:pathLst>
              </a:custGeom>
              <a:solidFill>
                <a:schemeClr val="accent1">
                  <a:alpha val="5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12" name="Freeform 14"/>
              <p:cNvSpPr>
                <a:spLocks/>
              </p:cNvSpPr>
              <p:nvPr/>
            </p:nvSpPr>
            <p:spPr bwMode="auto">
              <a:xfrm>
                <a:off x="7601146" y="806409"/>
                <a:ext cx="339808" cy="286894"/>
              </a:xfrm>
              <a:custGeom>
                <a:avLst/>
                <a:gdLst>
                  <a:gd name="T0" fmla="*/ 822 w 822"/>
                  <a:gd name="T1" fmla="*/ 694 h 694"/>
                  <a:gd name="T2" fmla="*/ 34 w 822"/>
                  <a:gd name="T3" fmla="*/ 0 h 694"/>
                  <a:gd name="T4" fmla="*/ 0 w 822"/>
                  <a:gd name="T5" fmla="*/ 36 h 694"/>
                  <a:gd name="T6" fmla="*/ 751 w 822"/>
                  <a:gd name="T7" fmla="*/ 694 h 694"/>
                  <a:gd name="T8" fmla="*/ 822 w 822"/>
                  <a:gd name="T9" fmla="*/ 694 h 6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2" h="694">
                    <a:moveTo>
                      <a:pt x="822" y="694"/>
                    </a:moveTo>
                    <a:lnTo>
                      <a:pt x="34" y="0"/>
                    </a:lnTo>
                    <a:lnTo>
                      <a:pt x="0" y="36"/>
                    </a:lnTo>
                    <a:lnTo>
                      <a:pt x="751" y="694"/>
                    </a:lnTo>
                    <a:lnTo>
                      <a:pt x="822" y="694"/>
                    </a:lnTo>
                    <a:close/>
                  </a:path>
                </a:pathLst>
              </a:custGeom>
              <a:solidFill>
                <a:schemeClr val="tx2">
                  <a:alpha val="5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  <p:grpSp>
          <p:nvGrpSpPr>
            <p:cNvPr id="6" name="Group 8"/>
            <p:cNvGrpSpPr/>
            <p:nvPr/>
          </p:nvGrpSpPr>
          <p:grpSpPr>
            <a:xfrm>
              <a:off x="6261313" y="1506868"/>
              <a:ext cx="479084" cy="407290"/>
              <a:chOff x="8086770" y="1485428"/>
              <a:chExt cx="479084" cy="407290"/>
            </a:xfrm>
          </p:grpSpPr>
          <p:sp>
            <p:nvSpPr>
              <p:cNvPr id="7" name="Freeform 24"/>
              <p:cNvSpPr>
                <a:spLocks/>
              </p:cNvSpPr>
              <p:nvPr/>
            </p:nvSpPr>
            <p:spPr bwMode="auto">
              <a:xfrm>
                <a:off x="8086770" y="1485428"/>
                <a:ext cx="479084" cy="407290"/>
              </a:xfrm>
              <a:custGeom>
                <a:avLst/>
                <a:gdLst>
                  <a:gd name="T0" fmla="*/ 0 w 1061"/>
                  <a:gd name="T1" fmla="*/ 0 h 902"/>
                  <a:gd name="T2" fmla="*/ 1028 w 1061"/>
                  <a:gd name="T3" fmla="*/ 902 h 902"/>
                  <a:gd name="T4" fmla="*/ 1061 w 1061"/>
                  <a:gd name="T5" fmla="*/ 866 h 902"/>
                  <a:gd name="T6" fmla="*/ 74 w 1061"/>
                  <a:gd name="T7" fmla="*/ 0 h 902"/>
                  <a:gd name="T8" fmla="*/ 0 w 1061"/>
                  <a:gd name="T9" fmla="*/ 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61" h="902">
                    <a:moveTo>
                      <a:pt x="0" y="0"/>
                    </a:moveTo>
                    <a:lnTo>
                      <a:pt x="1028" y="902"/>
                    </a:lnTo>
                    <a:lnTo>
                      <a:pt x="1061" y="866"/>
                    </a:lnTo>
                    <a:lnTo>
                      <a:pt x="7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alpha val="5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8" name="Freeform 10"/>
              <p:cNvSpPr>
                <a:spLocks/>
              </p:cNvSpPr>
              <p:nvPr/>
            </p:nvSpPr>
            <p:spPr bwMode="auto">
              <a:xfrm>
                <a:off x="8223390" y="1485428"/>
                <a:ext cx="267312" cy="223512"/>
              </a:xfrm>
              <a:custGeom>
                <a:avLst/>
                <a:gdLst>
                  <a:gd name="T0" fmla="*/ 0 w 592"/>
                  <a:gd name="T1" fmla="*/ 0 h 495"/>
                  <a:gd name="T2" fmla="*/ 561 w 592"/>
                  <a:gd name="T3" fmla="*/ 495 h 495"/>
                  <a:gd name="T4" fmla="*/ 592 w 592"/>
                  <a:gd name="T5" fmla="*/ 459 h 495"/>
                  <a:gd name="T6" fmla="*/ 71 w 592"/>
                  <a:gd name="T7" fmla="*/ 0 h 495"/>
                  <a:gd name="T8" fmla="*/ 0 w 592"/>
                  <a:gd name="T9" fmla="*/ 0 h 4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2" h="495">
                    <a:moveTo>
                      <a:pt x="0" y="0"/>
                    </a:moveTo>
                    <a:lnTo>
                      <a:pt x="561" y="495"/>
                    </a:lnTo>
                    <a:lnTo>
                      <a:pt x="592" y="459"/>
                    </a:lnTo>
                    <a:lnTo>
                      <a:pt x="7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alpha val="5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  <p:sp>
            <p:nvSpPr>
              <p:cNvPr id="9" name="Freeform 28"/>
              <p:cNvSpPr>
                <a:spLocks/>
              </p:cNvSpPr>
              <p:nvPr/>
            </p:nvSpPr>
            <p:spPr bwMode="auto">
              <a:xfrm>
                <a:off x="8336518" y="1485428"/>
                <a:ext cx="171559" cy="139726"/>
              </a:xfrm>
              <a:custGeom>
                <a:avLst/>
                <a:gdLst>
                  <a:gd name="T0" fmla="*/ 0 w 415"/>
                  <a:gd name="T1" fmla="*/ 0 h 338"/>
                  <a:gd name="T2" fmla="*/ 384 w 415"/>
                  <a:gd name="T3" fmla="*/ 338 h 338"/>
                  <a:gd name="T4" fmla="*/ 415 w 415"/>
                  <a:gd name="T5" fmla="*/ 303 h 338"/>
                  <a:gd name="T6" fmla="*/ 71 w 415"/>
                  <a:gd name="T7" fmla="*/ 0 h 338"/>
                  <a:gd name="T8" fmla="*/ 0 w 415"/>
                  <a:gd name="T9" fmla="*/ 0 h 3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5" h="338">
                    <a:moveTo>
                      <a:pt x="0" y="0"/>
                    </a:moveTo>
                    <a:lnTo>
                      <a:pt x="384" y="338"/>
                    </a:lnTo>
                    <a:lnTo>
                      <a:pt x="415" y="303"/>
                    </a:lnTo>
                    <a:lnTo>
                      <a:pt x="7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>
                  <a:alpha val="5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/>
              </a:p>
            </p:txBody>
          </p:sp>
        </p:grpSp>
      </p:grpSp>
      <p:grpSp>
        <p:nvGrpSpPr>
          <p:cNvPr id="15" name="Group 26"/>
          <p:cNvGrpSpPr/>
          <p:nvPr/>
        </p:nvGrpSpPr>
        <p:grpSpPr>
          <a:xfrm>
            <a:off x="5296094" y="5612980"/>
            <a:ext cx="2338559" cy="327238"/>
            <a:chOff x="4403845" y="5861944"/>
            <a:chExt cx="2338558" cy="327238"/>
          </a:xfrm>
        </p:grpSpPr>
        <p:sp>
          <p:nvSpPr>
            <p:cNvPr id="16" name="Freeform 5"/>
            <p:cNvSpPr>
              <a:spLocks noEditPoints="1"/>
            </p:cNvSpPr>
            <p:nvPr/>
          </p:nvSpPr>
          <p:spPr bwMode="auto">
            <a:xfrm>
              <a:off x="4403845" y="5861944"/>
              <a:ext cx="162535" cy="327238"/>
            </a:xfrm>
            <a:custGeom>
              <a:avLst/>
              <a:gdLst>
                <a:gd name="T0" fmla="*/ 55 w 63"/>
                <a:gd name="T1" fmla="*/ 0 h 127"/>
                <a:gd name="T2" fmla="*/ 8 w 63"/>
                <a:gd name="T3" fmla="*/ 0 h 127"/>
                <a:gd name="T4" fmla="*/ 0 w 63"/>
                <a:gd name="T5" fmla="*/ 8 h 127"/>
                <a:gd name="T6" fmla="*/ 0 w 63"/>
                <a:gd name="T7" fmla="*/ 119 h 127"/>
                <a:gd name="T8" fmla="*/ 8 w 63"/>
                <a:gd name="T9" fmla="*/ 127 h 127"/>
                <a:gd name="T10" fmla="*/ 55 w 63"/>
                <a:gd name="T11" fmla="*/ 127 h 127"/>
                <a:gd name="T12" fmla="*/ 63 w 63"/>
                <a:gd name="T13" fmla="*/ 119 h 127"/>
                <a:gd name="T14" fmla="*/ 63 w 63"/>
                <a:gd name="T15" fmla="*/ 8 h 127"/>
                <a:gd name="T16" fmla="*/ 55 w 63"/>
                <a:gd name="T17" fmla="*/ 0 h 127"/>
                <a:gd name="T18" fmla="*/ 26 w 63"/>
                <a:gd name="T19" fmla="*/ 7 h 127"/>
                <a:gd name="T20" fmla="*/ 37 w 63"/>
                <a:gd name="T21" fmla="*/ 7 h 127"/>
                <a:gd name="T22" fmla="*/ 39 w 63"/>
                <a:gd name="T23" fmla="*/ 9 h 127"/>
                <a:gd name="T24" fmla="*/ 37 w 63"/>
                <a:gd name="T25" fmla="*/ 11 h 127"/>
                <a:gd name="T26" fmla="*/ 26 w 63"/>
                <a:gd name="T27" fmla="*/ 11 h 127"/>
                <a:gd name="T28" fmla="*/ 23 w 63"/>
                <a:gd name="T29" fmla="*/ 9 h 127"/>
                <a:gd name="T30" fmla="*/ 26 w 63"/>
                <a:gd name="T31" fmla="*/ 7 h 127"/>
                <a:gd name="T32" fmla="*/ 31 w 63"/>
                <a:gd name="T33" fmla="*/ 123 h 127"/>
                <a:gd name="T34" fmla="*/ 27 w 63"/>
                <a:gd name="T35" fmla="*/ 119 h 127"/>
                <a:gd name="T36" fmla="*/ 31 w 63"/>
                <a:gd name="T37" fmla="*/ 115 h 127"/>
                <a:gd name="T38" fmla="*/ 35 w 63"/>
                <a:gd name="T39" fmla="*/ 119 h 127"/>
                <a:gd name="T40" fmla="*/ 31 w 63"/>
                <a:gd name="T41" fmla="*/ 123 h 127"/>
                <a:gd name="T42" fmla="*/ 56 w 63"/>
                <a:gd name="T43" fmla="*/ 110 h 127"/>
                <a:gd name="T44" fmla="*/ 7 w 63"/>
                <a:gd name="T45" fmla="*/ 110 h 127"/>
                <a:gd name="T46" fmla="*/ 7 w 63"/>
                <a:gd name="T47" fmla="*/ 18 h 127"/>
                <a:gd name="T48" fmla="*/ 56 w 63"/>
                <a:gd name="T49" fmla="*/ 18 h 127"/>
                <a:gd name="T50" fmla="*/ 56 w 63"/>
                <a:gd name="T51" fmla="*/ 11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3" h="127">
                  <a:moveTo>
                    <a:pt x="55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124"/>
                    <a:pt x="3" y="127"/>
                    <a:pt x="8" y="127"/>
                  </a:cubicBezTo>
                  <a:cubicBezTo>
                    <a:pt x="55" y="127"/>
                    <a:pt x="55" y="127"/>
                    <a:pt x="55" y="127"/>
                  </a:cubicBezTo>
                  <a:cubicBezTo>
                    <a:pt x="60" y="127"/>
                    <a:pt x="63" y="124"/>
                    <a:pt x="63" y="119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3" y="4"/>
                    <a:pt x="60" y="0"/>
                    <a:pt x="55" y="0"/>
                  </a:cubicBezTo>
                  <a:close/>
                  <a:moveTo>
                    <a:pt x="26" y="7"/>
                  </a:moveTo>
                  <a:cubicBezTo>
                    <a:pt x="37" y="7"/>
                    <a:pt x="37" y="7"/>
                    <a:pt x="37" y="7"/>
                  </a:cubicBezTo>
                  <a:cubicBezTo>
                    <a:pt x="38" y="7"/>
                    <a:pt x="39" y="8"/>
                    <a:pt x="39" y="9"/>
                  </a:cubicBezTo>
                  <a:cubicBezTo>
                    <a:pt x="39" y="10"/>
                    <a:pt x="38" y="11"/>
                    <a:pt x="37" y="11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5" y="11"/>
                    <a:pt x="23" y="10"/>
                    <a:pt x="23" y="9"/>
                  </a:cubicBezTo>
                  <a:cubicBezTo>
                    <a:pt x="23" y="8"/>
                    <a:pt x="25" y="7"/>
                    <a:pt x="26" y="7"/>
                  </a:cubicBezTo>
                  <a:close/>
                  <a:moveTo>
                    <a:pt x="31" y="123"/>
                  </a:moveTo>
                  <a:cubicBezTo>
                    <a:pt x="29" y="123"/>
                    <a:pt x="27" y="121"/>
                    <a:pt x="27" y="119"/>
                  </a:cubicBezTo>
                  <a:cubicBezTo>
                    <a:pt x="27" y="116"/>
                    <a:pt x="29" y="115"/>
                    <a:pt x="31" y="115"/>
                  </a:cubicBezTo>
                  <a:cubicBezTo>
                    <a:pt x="34" y="115"/>
                    <a:pt x="35" y="116"/>
                    <a:pt x="35" y="119"/>
                  </a:cubicBezTo>
                  <a:cubicBezTo>
                    <a:pt x="35" y="121"/>
                    <a:pt x="34" y="123"/>
                    <a:pt x="31" y="123"/>
                  </a:cubicBezTo>
                  <a:close/>
                  <a:moveTo>
                    <a:pt x="56" y="110"/>
                  </a:moveTo>
                  <a:cubicBezTo>
                    <a:pt x="7" y="110"/>
                    <a:pt x="7" y="110"/>
                    <a:pt x="7" y="110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56" y="18"/>
                    <a:pt x="56" y="18"/>
                    <a:pt x="56" y="18"/>
                  </a:cubicBezTo>
                  <a:lnTo>
                    <a:pt x="56" y="11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schemeClr val="tx2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641756" y="5867212"/>
              <a:ext cx="21006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400" dirty="0" smtClean="0">
                  <a:solidFill>
                    <a:schemeClr val="tx2"/>
                  </a:solidFill>
                  <a:ea typeface="Tahoma" pitchFamily="34" charset="0"/>
                  <a:cs typeface="Arial" pitchFamily="34" charset="0"/>
                </a:rPr>
                <a:t>8-927-692-5826</a:t>
              </a:r>
              <a:endParaRPr lang="en-JM" sz="1400" dirty="0">
                <a:solidFill>
                  <a:schemeClr val="tx2"/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29"/>
          <p:cNvGrpSpPr/>
          <p:nvPr/>
        </p:nvGrpSpPr>
        <p:grpSpPr>
          <a:xfrm>
            <a:off x="5252111" y="5194561"/>
            <a:ext cx="2382543" cy="307777"/>
            <a:chOff x="4359860" y="5462769"/>
            <a:chExt cx="2382543" cy="307777"/>
          </a:xfrm>
        </p:grpSpPr>
        <p:sp>
          <p:nvSpPr>
            <p:cNvPr id="19" name="TextBox 18"/>
            <p:cNvSpPr txBox="1"/>
            <p:nvPr/>
          </p:nvSpPr>
          <p:spPr>
            <a:xfrm>
              <a:off x="4641755" y="5462769"/>
              <a:ext cx="21006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1400" dirty="0" smtClean="0">
                  <a:solidFill>
                    <a:schemeClr val="tx2"/>
                  </a:solidFill>
                  <a:ea typeface="Tahoma" pitchFamily="34" charset="0"/>
                  <a:cs typeface="Arial" pitchFamily="34" charset="0"/>
                </a:rPr>
                <a:t>anocppl163@gmail.com</a:t>
              </a:r>
              <a:endParaRPr lang="en-JM" sz="1400" dirty="0">
                <a:solidFill>
                  <a:schemeClr val="tx2"/>
                </a:solidFill>
                <a:cs typeface="Arial" pitchFamily="34" charset="0"/>
              </a:endParaRPr>
            </a:p>
          </p:txBody>
        </p:sp>
        <p:sp>
          <p:nvSpPr>
            <p:cNvPr id="20" name="Freeform 27"/>
            <p:cNvSpPr>
              <a:spLocks noEditPoints="1"/>
            </p:cNvSpPr>
            <p:nvPr/>
          </p:nvSpPr>
          <p:spPr bwMode="auto">
            <a:xfrm>
              <a:off x="4359860" y="5557074"/>
              <a:ext cx="250505" cy="149866"/>
            </a:xfrm>
            <a:custGeom>
              <a:avLst/>
              <a:gdLst>
                <a:gd name="T0" fmla="*/ 0 w 229"/>
                <a:gd name="T1" fmla="*/ 0 h 137"/>
                <a:gd name="T2" fmla="*/ 0 w 229"/>
                <a:gd name="T3" fmla="*/ 3 h 137"/>
                <a:gd name="T4" fmla="*/ 0 w 229"/>
                <a:gd name="T5" fmla="*/ 134 h 137"/>
                <a:gd name="T6" fmla="*/ 0 w 229"/>
                <a:gd name="T7" fmla="*/ 137 h 137"/>
                <a:gd name="T8" fmla="*/ 229 w 229"/>
                <a:gd name="T9" fmla="*/ 137 h 137"/>
                <a:gd name="T10" fmla="*/ 229 w 229"/>
                <a:gd name="T11" fmla="*/ 134 h 137"/>
                <a:gd name="T12" fmla="*/ 229 w 229"/>
                <a:gd name="T13" fmla="*/ 3 h 137"/>
                <a:gd name="T14" fmla="*/ 229 w 229"/>
                <a:gd name="T15" fmla="*/ 0 h 137"/>
                <a:gd name="T16" fmla="*/ 0 w 229"/>
                <a:gd name="T17" fmla="*/ 0 h 137"/>
                <a:gd name="T18" fmla="*/ 209 w 229"/>
                <a:gd name="T19" fmla="*/ 121 h 137"/>
                <a:gd name="T20" fmla="*/ 153 w 229"/>
                <a:gd name="T21" fmla="*/ 69 h 137"/>
                <a:gd name="T22" fmla="*/ 209 w 229"/>
                <a:gd name="T23" fmla="*/ 16 h 137"/>
                <a:gd name="T24" fmla="*/ 209 w 229"/>
                <a:gd name="T25" fmla="*/ 121 h 137"/>
                <a:gd name="T26" fmla="*/ 16 w 229"/>
                <a:gd name="T27" fmla="*/ 16 h 137"/>
                <a:gd name="T28" fmla="*/ 72 w 229"/>
                <a:gd name="T29" fmla="*/ 69 h 137"/>
                <a:gd name="T30" fmla="*/ 16 w 229"/>
                <a:gd name="T31" fmla="*/ 121 h 137"/>
                <a:gd name="T32" fmla="*/ 16 w 229"/>
                <a:gd name="T33" fmla="*/ 16 h 137"/>
                <a:gd name="T34" fmla="*/ 42 w 229"/>
                <a:gd name="T35" fmla="*/ 121 h 137"/>
                <a:gd name="T36" fmla="*/ 88 w 229"/>
                <a:gd name="T37" fmla="*/ 78 h 137"/>
                <a:gd name="T38" fmla="*/ 117 w 229"/>
                <a:gd name="T39" fmla="*/ 108 h 137"/>
                <a:gd name="T40" fmla="*/ 144 w 229"/>
                <a:gd name="T41" fmla="*/ 78 h 137"/>
                <a:gd name="T42" fmla="*/ 190 w 229"/>
                <a:gd name="T43" fmla="*/ 121 h 137"/>
                <a:gd name="T44" fmla="*/ 42 w 229"/>
                <a:gd name="T45" fmla="*/ 121 h 137"/>
                <a:gd name="T46" fmla="*/ 134 w 229"/>
                <a:gd name="T47" fmla="*/ 69 h 137"/>
                <a:gd name="T48" fmla="*/ 117 w 229"/>
                <a:gd name="T49" fmla="*/ 85 h 137"/>
                <a:gd name="T50" fmla="*/ 101 w 229"/>
                <a:gd name="T51" fmla="*/ 69 h 137"/>
                <a:gd name="T52" fmla="*/ 88 w 229"/>
                <a:gd name="T53" fmla="*/ 59 h 137"/>
                <a:gd name="T54" fmla="*/ 42 w 229"/>
                <a:gd name="T55" fmla="*/ 16 h 137"/>
                <a:gd name="T56" fmla="*/ 190 w 229"/>
                <a:gd name="T57" fmla="*/ 16 h 137"/>
                <a:gd name="T58" fmla="*/ 144 w 229"/>
                <a:gd name="T59" fmla="*/ 59 h 137"/>
                <a:gd name="T60" fmla="*/ 134 w 229"/>
                <a:gd name="T61" fmla="*/ 69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29" h="137">
                  <a:moveTo>
                    <a:pt x="0" y="0"/>
                  </a:moveTo>
                  <a:lnTo>
                    <a:pt x="0" y="3"/>
                  </a:lnTo>
                  <a:lnTo>
                    <a:pt x="0" y="134"/>
                  </a:lnTo>
                  <a:lnTo>
                    <a:pt x="0" y="137"/>
                  </a:lnTo>
                  <a:lnTo>
                    <a:pt x="229" y="137"/>
                  </a:lnTo>
                  <a:lnTo>
                    <a:pt x="229" y="134"/>
                  </a:lnTo>
                  <a:lnTo>
                    <a:pt x="229" y="3"/>
                  </a:lnTo>
                  <a:lnTo>
                    <a:pt x="229" y="0"/>
                  </a:lnTo>
                  <a:lnTo>
                    <a:pt x="0" y="0"/>
                  </a:lnTo>
                  <a:close/>
                  <a:moveTo>
                    <a:pt x="209" y="121"/>
                  </a:moveTo>
                  <a:lnTo>
                    <a:pt x="153" y="69"/>
                  </a:lnTo>
                  <a:lnTo>
                    <a:pt x="209" y="16"/>
                  </a:lnTo>
                  <a:lnTo>
                    <a:pt x="209" y="121"/>
                  </a:lnTo>
                  <a:close/>
                  <a:moveTo>
                    <a:pt x="16" y="16"/>
                  </a:moveTo>
                  <a:lnTo>
                    <a:pt x="72" y="69"/>
                  </a:lnTo>
                  <a:lnTo>
                    <a:pt x="16" y="121"/>
                  </a:lnTo>
                  <a:lnTo>
                    <a:pt x="16" y="16"/>
                  </a:lnTo>
                  <a:close/>
                  <a:moveTo>
                    <a:pt x="42" y="121"/>
                  </a:moveTo>
                  <a:lnTo>
                    <a:pt x="88" y="78"/>
                  </a:lnTo>
                  <a:lnTo>
                    <a:pt x="117" y="108"/>
                  </a:lnTo>
                  <a:lnTo>
                    <a:pt x="144" y="78"/>
                  </a:lnTo>
                  <a:lnTo>
                    <a:pt x="190" y="121"/>
                  </a:lnTo>
                  <a:lnTo>
                    <a:pt x="42" y="121"/>
                  </a:lnTo>
                  <a:close/>
                  <a:moveTo>
                    <a:pt x="134" y="69"/>
                  </a:moveTo>
                  <a:lnTo>
                    <a:pt x="117" y="85"/>
                  </a:lnTo>
                  <a:lnTo>
                    <a:pt x="101" y="69"/>
                  </a:lnTo>
                  <a:lnTo>
                    <a:pt x="88" y="59"/>
                  </a:lnTo>
                  <a:lnTo>
                    <a:pt x="42" y="16"/>
                  </a:lnTo>
                  <a:lnTo>
                    <a:pt x="190" y="16"/>
                  </a:lnTo>
                  <a:lnTo>
                    <a:pt x="144" y="59"/>
                  </a:lnTo>
                  <a:lnTo>
                    <a:pt x="134" y="69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>
                <a:solidFill>
                  <a:schemeClr val="tx2"/>
                </a:solidFill>
              </a:endParaRPr>
            </a:p>
          </p:txBody>
        </p:sp>
      </p:grpSp>
      <p:pic>
        <p:nvPicPr>
          <p:cNvPr id="21" name="Picture 2" descr="C:\Users\KSYU\Desktop\цппл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65401" y="1989131"/>
            <a:ext cx="7077364" cy="20817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9891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44719" y="6151824"/>
            <a:ext cx="1012797" cy="614143"/>
          </a:xfrm>
          <a:prstGeom prst="rect">
            <a:avLst/>
          </a:prstGeom>
        </p:spPr>
      </p:pic>
      <p:grpSp>
        <p:nvGrpSpPr>
          <p:cNvPr id="13" name="Group 17"/>
          <p:cNvGrpSpPr/>
          <p:nvPr/>
        </p:nvGrpSpPr>
        <p:grpSpPr>
          <a:xfrm>
            <a:off x="6924285" y="784659"/>
            <a:ext cx="87851" cy="619580"/>
            <a:chOff x="5314502" y="537541"/>
            <a:chExt cx="1425895" cy="1376617"/>
          </a:xfrm>
        </p:grpSpPr>
        <p:grpSp>
          <p:nvGrpSpPr>
            <p:cNvPr id="14" name="Group 18"/>
            <p:cNvGrpSpPr/>
            <p:nvPr/>
          </p:nvGrpSpPr>
          <p:grpSpPr>
            <a:xfrm>
              <a:off x="5314502" y="537541"/>
              <a:ext cx="616898" cy="398711"/>
              <a:chOff x="7324056" y="694593"/>
              <a:chExt cx="616898" cy="398711"/>
            </a:xfrm>
          </p:grpSpPr>
          <p:sp>
            <p:nvSpPr>
              <p:cNvPr id="19" name="Freeform 23"/>
              <p:cNvSpPr>
                <a:spLocks/>
              </p:cNvSpPr>
              <p:nvPr/>
            </p:nvSpPr>
            <p:spPr bwMode="auto">
              <a:xfrm>
                <a:off x="7398304" y="878370"/>
                <a:ext cx="257378" cy="214934"/>
              </a:xfrm>
              <a:custGeom>
                <a:avLst/>
                <a:gdLst>
                  <a:gd name="T0" fmla="*/ 570 w 570"/>
                  <a:gd name="T1" fmla="*/ 476 h 476"/>
                  <a:gd name="T2" fmla="*/ 30 w 570"/>
                  <a:gd name="T3" fmla="*/ 0 h 476"/>
                  <a:gd name="T4" fmla="*/ 0 w 570"/>
                  <a:gd name="T5" fmla="*/ 36 h 476"/>
                  <a:gd name="T6" fmla="*/ 499 w 570"/>
                  <a:gd name="T7" fmla="*/ 476 h 476"/>
                  <a:gd name="T8" fmla="*/ 570 w 570"/>
                  <a:gd name="T9" fmla="*/ 476 h 4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0" h="476">
                    <a:moveTo>
                      <a:pt x="570" y="476"/>
                    </a:moveTo>
                    <a:lnTo>
                      <a:pt x="30" y="0"/>
                    </a:lnTo>
                    <a:lnTo>
                      <a:pt x="0" y="36"/>
                    </a:lnTo>
                    <a:lnTo>
                      <a:pt x="499" y="476"/>
                    </a:lnTo>
                    <a:lnTo>
                      <a:pt x="570" y="476"/>
                    </a:lnTo>
                    <a:close/>
                  </a:path>
                </a:pathLst>
              </a:custGeom>
              <a:solidFill>
                <a:schemeClr val="bg2">
                  <a:alpha val="5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0" name="Freeform 25"/>
              <p:cNvSpPr>
                <a:spLocks/>
              </p:cNvSpPr>
              <p:nvPr/>
            </p:nvSpPr>
            <p:spPr bwMode="auto">
              <a:xfrm>
                <a:off x="7324056" y="694593"/>
                <a:ext cx="468248" cy="398710"/>
              </a:xfrm>
              <a:custGeom>
                <a:avLst/>
                <a:gdLst>
                  <a:gd name="T0" fmla="*/ 1037 w 1037"/>
                  <a:gd name="T1" fmla="*/ 883 h 883"/>
                  <a:gd name="T2" fmla="*/ 31 w 1037"/>
                  <a:gd name="T3" fmla="*/ 0 h 883"/>
                  <a:gd name="T4" fmla="*/ 0 w 1037"/>
                  <a:gd name="T5" fmla="*/ 35 h 883"/>
                  <a:gd name="T6" fmla="*/ 964 w 1037"/>
                  <a:gd name="T7" fmla="*/ 883 h 883"/>
                  <a:gd name="T8" fmla="*/ 1037 w 1037"/>
                  <a:gd name="T9" fmla="*/ 883 h 8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37" h="883">
                    <a:moveTo>
                      <a:pt x="1037" y="883"/>
                    </a:moveTo>
                    <a:lnTo>
                      <a:pt x="31" y="0"/>
                    </a:lnTo>
                    <a:lnTo>
                      <a:pt x="0" y="35"/>
                    </a:lnTo>
                    <a:lnTo>
                      <a:pt x="964" y="883"/>
                    </a:lnTo>
                    <a:lnTo>
                      <a:pt x="1037" y="883"/>
                    </a:lnTo>
                    <a:close/>
                  </a:path>
                </a:pathLst>
              </a:custGeom>
              <a:solidFill>
                <a:schemeClr val="accent1">
                  <a:alpha val="5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1" name="Freeform 25"/>
              <p:cNvSpPr>
                <a:spLocks/>
              </p:cNvSpPr>
              <p:nvPr/>
            </p:nvSpPr>
            <p:spPr bwMode="auto">
              <a:xfrm>
                <a:off x="7601146" y="806409"/>
                <a:ext cx="339808" cy="286894"/>
              </a:xfrm>
              <a:custGeom>
                <a:avLst/>
                <a:gdLst>
                  <a:gd name="T0" fmla="*/ 822 w 822"/>
                  <a:gd name="T1" fmla="*/ 694 h 694"/>
                  <a:gd name="T2" fmla="*/ 34 w 822"/>
                  <a:gd name="T3" fmla="*/ 0 h 694"/>
                  <a:gd name="T4" fmla="*/ 0 w 822"/>
                  <a:gd name="T5" fmla="*/ 36 h 694"/>
                  <a:gd name="T6" fmla="*/ 751 w 822"/>
                  <a:gd name="T7" fmla="*/ 694 h 694"/>
                  <a:gd name="T8" fmla="*/ 822 w 822"/>
                  <a:gd name="T9" fmla="*/ 694 h 6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2" h="694">
                    <a:moveTo>
                      <a:pt x="822" y="694"/>
                    </a:moveTo>
                    <a:lnTo>
                      <a:pt x="34" y="0"/>
                    </a:lnTo>
                    <a:lnTo>
                      <a:pt x="0" y="36"/>
                    </a:lnTo>
                    <a:lnTo>
                      <a:pt x="751" y="694"/>
                    </a:lnTo>
                    <a:lnTo>
                      <a:pt x="822" y="694"/>
                    </a:lnTo>
                    <a:close/>
                  </a:path>
                </a:pathLst>
              </a:custGeom>
              <a:solidFill>
                <a:schemeClr val="tx2">
                  <a:alpha val="5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</p:grpSp>
        <p:grpSp>
          <p:nvGrpSpPr>
            <p:cNvPr id="15" name="Group 19"/>
            <p:cNvGrpSpPr/>
            <p:nvPr/>
          </p:nvGrpSpPr>
          <p:grpSpPr>
            <a:xfrm>
              <a:off x="6261313" y="1506868"/>
              <a:ext cx="479084" cy="407290"/>
              <a:chOff x="8086770" y="1485428"/>
              <a:chExt cx="479084" cy="407290"/>
            </a:xfrm>
          </p:grpSpPr>
          <p:sp>
            <p:nvSpPr>
              <p:cNvPr id="16" name="Freeform 24"/>
              <p:cNvSpPr>
                <a:spLocks/>
              </p:cNvSpPr>
              <p:nvPr/>
            </p:nvSpPr>
            <p:spPr bwMode="auto">
              <a:xfrm>
                <a:off x="8086770" y="1485428"/>
                <a:ext cx="479084" cy="407290"/>
              </a:xfrm>
              <a:custGeom>
                <a:avLst/>
                <a:gdLst>
                  <a:gd name="T0" fmla="*/ 0 w 1061"/>
                  <a:gd name="T1" fmla="*/ 0 h 902"/>
                  <a:gd name="T2" fmla="*/ 1028 w 1061"/>
                  <a:gd name="T3" fmla="*/ 902 h 902"/>
                  <a:gd name="T4" fmla="*/ 1061 w 1061"/>
                  <a:gd name="T5" fmla="*/ 866 h 902"/>
                  <a:gd name="T6" fmla="*/ 74 w 1061"/>
                  <a:gd name="T7" fmla="*/ 0 h 902"/>
                  <a:gd name="T8" fmla="*/ 0 w 1061"/>
                  <a:gd name="T9" fmla="*/ 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61" h="902">
                    <a:moveTo>
                      <a:pt x="0" y="0"/>
                    </a:moveTo>
                    <a:lnTo>
                      <a:pt x="1028" y="902"/>
                    </a:lnTo>
                    <a:lnTo>
                      <a:pt x="1061" y="866"/>
                    </a:lnTo>
                    <a:lnTo>
                      <a:pt x="7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alpha val="5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" name="Freeform 26"/>
              <p:cNvSpPr>
                <a:spLocks/>
              </p:cNvSpPr>
              <p:nvPr/>
            </p:nvSpPr>
            <p:spPr bwMode="auto">
              <a:xfrm>
                <a:off x="8223390" y="1485428"/>
                <a:ext cx="267312" cy="223512"/>
              </a:xfrm>
              <a:custGeom>
                <a:avLst/>
                <a:gdLst>
                  <a:gd name="T0" fmla="*/ 0 w 592"/>
                  <a:gd name="T1" fmla="*/ 0 h 495"/>
                  <a:gd name="T2" fmla="*/ 561 w 592"/>
                  <a:gd name="T3" fmla="*/ 495 h 495"/>
                  <a:gd name="T4" fmla="*/ 592 w 592"/>
                  <a:gd name="T5" fmla="*/ 459 h 495"/>
                  <a:gd name="T6" fmla="*/ 71 w 592"/>
                  <a:gd name="T7" fmla="*/ 0 h 495"/>
                  <a:gd name="T8" fmla="*/ 0 w 592"/>
                  <a:gd name="T9" fmla="*/ 0 h 4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2" h="495">
                    <a:moveTo>
                      <a:pt x="0" y="0"/>
                    </a:moveTo>
                    <a:lnTo>
                      <a:pt x="561" y="495"/>
                    </a:lnTo>
                    <a:lnTo>
                      <a:pt x="592" y="459"/>
                    </a:lnTo>
                    <a:lnTo>
                      <a:pt x="7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alpha val="5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" name="Freeform 28"/>
              <p:cNvSpPr>
                <a:spLocks/>
              </p:cNvSpPr>
              <p:nvPr/>
            </p:nvSpPr>
            <p:spPr bwMode="auto">
              <a:xfrm>
                <a:off x="8336518" y="1485428"/>
                <a:ext cx="171559" cy="139726"/>
              </a:xfrm>
              <a:custGeom>
                <a:avLst/>
                <a:gdLst>
                  <a:gd name="T0" fmla="*/ 0 w 415"/>
                  <a:gd name="T1" fmla="*/ 0 h 338"/>
                  <a:gd name="T2" fmla="*/ 384 w 415"/>
                  <a:gd name="T3" fmla="*/ 338 h 338"/>
                  <a:gd name="T4" fmla="*/ 415 w 415"/>
                  <a:gd name="T5" fmla="*/ 303 h 338"/>
                  <a:gd name="T6" fmla="*/ 71 w 415"/>
                  <a:gd name="T7" fmla="*/ 0 h 338"/>
                  <a:gd name="T8" fmla="*/ 0 w 415"/>
                  <a:gd name="T9" fmla="*/ 0 h 3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5" h="338">
                    <a:moveTo>
                      <a:pt x="0" y="0"/>
                    </a:moveTo>
                    <a:lnTo>
                      <a:pt x="384" y="338"/>
                    </a:lnTo>
                    <a:lnTo>
                      <a:pt x="415" y="303"/>
                    </a:lnTo>
                    <a:lnTo>
                      <a:pt x="7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>
                  <a:alpha val="5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</p:grpSp>
      </p:grpSp>
      <p:sp>
        <p:nvSpPr>
          <p:cNvPr id="50" name="Прямоугольник 49"/>
          <p:cNvSpPr/>
          <p:nvPr/>
        </p:nvSpPr>
        <p:spPr>
          <a:xfrm>
            <a:off x="488670" y="1145501"/>
            <a:ext cx="1116300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Дата открытия: </a:t>
            </a:r>
            <a:r>
              <a:rPr lang="ru-RU" dirty="0" smtClean="0"/>
              <a:t>3 марта </a:t>
            </a:r>
            <a:r>
              <a:rPr lang="ru-RU" dirty="0"/>
              <a:t>2018 </a:t>
            </a:r>
            <a:r>
              <a:rPr lang="ru-RU" dirty="0" smtClean="0"/>
              <a:t>года.</a:t>
            </a:r>
            <a:br>
              <a:rPr lang="ru-RU" dirty="0" smtClean="0"/>
            </a:br>
            <a:r>
              <a:rPr lang="ru-RU" dirty="0" smtClean="0"/>
              <a:t>По поручению </a:t>
            </a:r>
            <a:r>
              <a:rPr lang="ru-RU" dirty="0"/>
              <a:t>Президента РФ В.В. Путина ПР-1650 от 23 августа 2017г</a:t>
            </a:r>
            <a:r>
              <a:rPr lang="ru-RU" dirty="0" smtClean="0"/>
              <a:t>. , 3 марта 2018 года  открыт </a:t>
            </a:r>
            <a:br>
              <a:rPr lang="ru-RU" dirty="0" smtClean="0"/>
            </a:br>
            <a:r>
              <a:rPr lang="ru-RU" dirty="0" smtClean="0"/>
              <a:t>Центр Поиска Пропавших </a:t>
            </a:r>
            <a:r>
              <a:rPr lang="ru-RU" dirty="0"/>
              <a:t>Л</a:t>
            </a:r>
            <a:r>
              <a:rPr lang="ru-RU" dirty="0" smtClean="0"/>
              <a:t>юдей Самарской области, первая региональная некоммерческая организация,</a:t>
            </a:r>
            <a:br>
              <a:rPr lang="ru-RU" dirty="0" smtClean="0"/>
            </a:br>
            <a:r>
              <a:rPr lang="ru-RU" dirty="0" smtClean="0"/>
              <a:t>направленностью которой выбран вектор развития добровольчества в сфере поиска пропавших людей.</a:t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b="1" dirty="0" smtClean="0"/>
              <a:t>Штат:</a:t>
            </a:r>
            <a:r>
              <a:rPr lang="ru-RU" dirty="0" smtClean="0"/>
              <a:t> 1 человек</a:t>
            </a:r>
            <a:br>
              <a:rPr lang="ru-RU" dirty="0" smtClean="0"/>
            </a:br>
            <a:r>
              <a:rPr lang="ru-RU" dirty="0" smtClean="0"/>
              <a:t>Задействованных в деятельности: 12 человек</a:t>
            </a:r>
            <a:br>
              <a:rPr lang="ru-RU" dirty="0" smtClean="0"/>
            </a:br>
            <a:r>
              <a:rPr lang="ru-RU" dirty="0" smtClean="0"/>
              <a:t>Собственная программа обучения добровольцев, основанная на передовых технологиях поиска пропавших в природной и городской средах.</a:t>
            </a:r>
            <a:br>
              <a:rPr lang="ru-RU" dirty="0" smtClean="0"/>
            </a:br>
            <a:r>
              <a:rPr lang="ru-RU" dirty="0" smtClean="0"/>
              <a:t>Ежегодно проводятся десятки обучающих мероприятий, курсовые обучения, повышение квалификации, суточные тренировочные выезды.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При поддержке ЦППЛ Самарской области в рамках проекта добровольца центра Дарьи </a:t>
            </a:r>
            <a:r>
              <a:rPr lang="ru-RU" dirty="0" err="1" smtClean="0"/>
              <a:t>Рудометкиной</a:t>
            </a:r>
            <a:r>
              <a:rPr lang="ru-RU" dirty="0" smtClean="0"/>
              <a:t> в рамках конкурса </a:t>
            </a:r>
            <a:r>
              <a:rPr lang="ru-RU" dirty="0" smtClean="0"/>
              <a:t>ЯДОБРОВОЛЕЦ </a:t>
            </a:r>
            <a:r>
              <a:rPr lang="ru-RU" dirty="0" smtClean="0"/>
              <a:t>2020 охват профилактическими мероприятиями составил более 20 000  детей.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Проект «Будь с нами» стал победителем конкурса Регион Добрых Дел в 2022 и 2023 годах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 Директор АНО «ЦППЛ Самарской области» - Рябов Владимир Викторович</a:t>
            </a:r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2521753" y="399356"/>
            <a:ext cx="7190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Центр Поиска Пропавших Людей Самарской области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425693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/>
          </p:cNvSpPr>
          <p:nvPr/>
        </p:nvSpPr>
        <p:spPr bwMode="auto">
          <a:xfrm flipH="1">
            <a:off x="5134840" y="3881664"/>
            <a:ext cx="976418" cy="830064"/>
          </a:xfrm>
          <a:custGeom>
            <a:avLst/>
            <a:gdLst>
              <a:gd name="T0" fmla="*/ 79 w 137"/>
              <a:gd name="T1" fmla="*/ 0 h 116"/>
              <a:gd name="T2" fmla="*/ 94 w 137"/>
              <a:gd name="T3" fmla="*/ 15 h 116"/>
              <a:gd name="T4" fmla="*/ 109 w 137"/>
              <a:gd name="T5" fmla="*/ 8 h 116"/>
              <a:gd name="T6" fmla="*/ 131 w 137"/>
              <a:gd name="T7" fmla="*/ 30 h 116"/>
              <a:gd name="T8" fmla="*/ 125 w 137"/>
              <a:gd name="T9" fmla="*/ 46 h 116"/>
              <a:gd name="T10" fmla="*/ 137 w 137"/>
              <a:gd name="T11" fmla="*/ 59 h 116"/>
              <a:gd name="T12" fmla="*/ 0 w 137"/>
              <a:gd name="T13" fmla="*/ 116 h 116"/>
              <a:gd name="T14" fmla="*/ 0 w 137"/>
              <a:gd name="T15" fmla="*/ 33 h 116"/>
              <a:gd name="T16" fmla="*/ 79 w 137"/>
              <a:gd name="T17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7" h="116">
                <a:moveTo>
                  <a:pt x="79" y="0"/>
                </a:moveTo>
                <a:cubicBezTo>
                  <a:pt x="94" y="15"/>
                  <a:pt x="94" y="15"/>
                  <a:pt x="94" y="15"/>
                </a:cubicBezTo>
                <a:cubicBezTo>
                  <a:pt x="98" y="11"/>
                  <a:pt x="103" y="8"/>
                  <a:pt x="109" y="8"/>
                </a:cubicBezTo>
                <a:cubicBezTo>
                  <a:pt x="121" y="8"/>
                  <a:pt x="131" y="18"/>
                  <a:pt x="131" y="30"/>
                </a:cubicBezTo>
                <a:cubicBezTo>
                  <a:pt x="131" y="36"/>
                  <a:pt x="129" y="42"/>
                  <a:pt x="125" y="46"/>
                </a:cubicBezTo>
                <a:cubicBezTo>
                  <a:pt x="137" y="59"/>
                  <a:pt x="137" y="59"/>
                  <a:pt x="137" y="59"/>
                </a:cubicBezTo>
                <a:cubicBezTo>
                  <a:pt x="102" y="94"/>
                  <a:pt x="53" y="116"/>
                  <a:pt x="0" y="116"/>
                </a:cubicBezTo>
                <a:cubicBezTo>
                  <a:pt x="0" y="33"/>
                  <a:pt x="0" y="33"/>
                  <a:pt x="0" y="33"/>
                </a:cubicBezTo>
                <a:cubicBezTo>
                  <a:pt x="30" y="33"/>
                  <a:pt x="58" y="20"/>
                  <a:pt x="79" y="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3" name="Freeform 7"/>
          <p:cNvSpPr>
            <a:spLocks/>
          </p:cNvSpPr>
          <p:nvPr/>
        </p:nvSpPr>
        <p:spPr bwMode="auto">
          <a:xfrm flipH="1">
            <a:off x="5940876" y="3889310"/>
            <a:ext cx="1147891" cy="822419"/>
          </a:xfrm>
          <a:custGeom>
            <a:avLst/>
            <a:gdLst>
              <a:gd name="T0" fmla="*/ 0 w 161"/>
              <a:gd name="T1" fmla="*/ 59 h 115"/>
              <a:gd name="T2" fmla="*/ 59 w 161"/>
              <a:gd name="T3" fmla="*/ 0 h 115"/>
              <a:gd name="T4" fmla="*/ 137 w 161"/>
              <a:gd name="T5" fmla="*/ 32 h 115"/>
              <a:gd name="T6" fmla="*/ 137 w 161"/>
              <a:gd name="T7" fmla="*/ 51 h 115"/>
              <a:gd name="T8" fmla="*/ 139 w 161"/>
              <a:gd name="T9" fmla="*/ 51 h 115"/>
              <a:gd name="T10" fmla="*/ 161 w 161"/>
              <a:gd name="T11" fmla="*/ 73 h 115"/>
              <a:gd name="T12" fmla="*/ 139 w 161"/>
              <a:gd name="T13" fmla="*/ 95 h 115"/>
              <a:gd name="T14" fmla="*/ 137 w 161"/>
              <a:gd name="T15" fmla="*/ 95 h 115"/>
              <a:gd name="T16" fmla="*/ 137 w 161"/>
              <a:gd name="T17" fmla="*/ 115 h 115"/>
              <a:gd name="T18" fmla="*/ 0 w 161"/>
              <a:gd name="T19" fmla="*/ 59 h 1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1" h="115">
                <a:moveTo>
                  <a:pt x="0" y="59"/>
                </a:moveTo>
                <a:cubicBezTo>
                  <a:pt x="59" y="0"/>
                  <a:pt x="59" y="0"/>
                  <a:pt x="59" y="0"/>
                </a:cubicBezTo>
                <a:cubicBezTo>
                  <a:pt x="79" y="20"/>
                  <a:pt x="106" y="32"/>
                  <a:pt x="137" y="32"/>
                </a:cubicBezTo>
                <a:cubicBezTo>
                  <a:pt x="137" y="51"/>
                  <a:pt x="137" y="51"/>
                  <a:pt x="137" y="51"/>
                </a:cubicBezTo>
                <a:cubicBezTo>
                  <a:pt x="137" y="51"/>
                  <a:pt x="138" y="51"/>
                  <a:pt x="139" y="51"/>
                </a:cubicBezTo>
                <a:cubicBezTo>
                  <a:pt x="151" y="51"/>
                  <a:pt x="161" y="61"/>
                  <a:pt x="161" y="73"/>
                </a:cubicBezTo>
                <a:cubicBezTo>
                  <a:pt x="161" y="85"/>
                  <a:pt x="151" y="95"/>
                  <a:pt x="139" y="95"/>
                </a:cubicBezTo>
                <a:cubicBezTo>
                  <a:pt x="138" y="95"/>
                  <a:pt x="137" y="95"/>
                  <a:pt x="137" y="95"/>
                </a:cubicBezTo>
                <a:cubicBezTo>
                  <a:pt x="137" y="115"/>
                  <a:pt x="137" y="115"/>
                  <a:pt x="137" y="115"/>
                </a:cubicBezTo>
                <a:cubicBezTo>
                  <a:pt x="83" y="115"/>
                  <a:pt x="35" y="93"/>
                  <a:pt x="0" y="59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4" name="Freeform 8"/>
          <p:cNvSpPr>
            <a:spLocks/>
          </p:cNvSpPr>
          <p:nvPr/>
        </p:nvSpPr>
        <p:spPr bwMode="auto">
          <a:xfrm flipH="1">
            <a:off x="6668275" y="3315910"/>
            <a:ext cx="834433" cy="994985"/>
          </a:xfrm>
          <a:custGeom>
            <a:avLst/>
            <a:gdLst>
              <a:gd name="T0" fmla="*/ 83 w 117"/>
              <a:gd name="T1" fmla="*/ 0 h 139"/>
              <a:gd name="T2" fmla="*/ 117 w 117"/>
              <a:gd name="T3" fmla="*/ 80 h 139"/>
              <a:gd name="T4" fmla="*/ 101 w 117"/>
              <a:gd name="T5" fmla="*/ 96 h 139"/>
              <a:gd name="T6" fmla="*/ 112 w 117"/>
              <a:gd name="T7" fmla="*/ 114 h 139"/>
              <a:gd name="T8" fmla="*/ 90 w 117"/>
              <a:gd name="T9" fmla="*/ 136 h 139"/>
              <a:gd name="T10" fmla="*/ 71 w 117"/>
              <a:gd name="T11" fmla="*/ 126 h 139"/>
              <a:gd name="T12" fmla="*/ 58 w 117"/>
              <a:gd name="T13" fmla="*/ 139 h 139"/>
              <a:gd name="T14" fmla="*/ 0 w 117"/>
              <a:gd name="T15" fmla="*/ 0 h 139"/>
              <a:gd name="T16" fmla="*/ 83 w 117"/>
              <a:gd name="T17" fmla="*/ 0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7" h="139">
                <a:moveTo>
                  <a:pt x="83" y="0"/>
                </a:moveTo>
                <a:cubicBezTo>
                  <a:pt x="83" y="31"/>
                  <a:pt x="96" y="60"/>
                  <a:pt x="117" y="80"/>
                </a:cubicBezTo>
                <a:cubicBezTo>
                  <a:pt x="101" y="96"/>
                  <a:pt x="101" y="96"/>
                  <a:pt x="101" y="96"/>
                </a:cubicBezTo>
                <a:cubicBezTo>
                  <a:pt x="108" y="99"/>
                  <a:pt x="112" y="106"/>
                  <a:pt x="112" y="114"/>
                </a:cubicBezTo>
                <a:cubicBezTo>
                  <a:pt x="112" y="126"/>
                  <a:pt x="102" y="136"/>
                  <a:pt x="90" y="136"/>
                </a:cubicBezTo>
                <a:cubicBezTo>
                  <a:pt x="82" y="136"/>
                  <a:pt x="75" y="132"/>
                  <a:pt x="71" y="126"/>
                </a:cubicBezTo>
                <a:cubicBezTo>
                  <a:pt x="58" y="139"/>
                  <a:pt x="58" y="139"/>
                  <a:pt x="58" y="139"/>
                </a:cubicBezTo>
                <a:cubicBezTo>
                  <a:pt x="22" y="103"/>
                  <a:pt x="0" y="54"/>
                  <a:pt x="0" y="0"/>
                </a:cubicBezTo>
                <a:lnTo>
                  <a:pt x="8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5" name="Freeform 11"/>
          <p:cNvSpPr>
            <a:spLocks/>
          </p:cNvSpPr>
          <p:nvPr/>
        </p:nvSpPr>
        <p:spPr bwMode="auto">
          <a:xfrm>
            <a:off x="6672615" y="2327311"/>
            <a:ext cx="826787" cy="1158814"/>
          </a:xfrm>
          <a:custGeom>
            <a:avLst/>
            <a:gdLst>
              <a:gd name="T0" fmla="*/ 116 w 116"/>
              <a:gd name="T1" fmla="*/ 138 h 162"/>
              <a:gd name="T2" fmla="*/ 59 w 116"/>
              <a:gd name="T3" fmla="*/ 0 h 162"/>
              <a:gd name="T4" fmla="*/ 0 w 116"/>
              <a:gd name="T5" fmla="*/ 59 h 162"/>
              <a:gd name="T6" fmla="*/ 33 w 116"/>
              <a:gd name="T7" fmla="*/ 138 h 162"/>
              <a:gd name="T8" fmla="*/ 53 w 116"/>
              <a:gd name="T9" fmla="*/ 138 h 162"/>
              <a:gd name="T10" fmla="*/ 53 w 116"/>
              <a:gd name="T11" fmla="*/ 141 h 162"/>
              <a:gd name="T12" fmla="*/ 74 w 116"/>
              <a:gd name="T13" fmla="*/ 162 h 162"/>
              <a:gd name="T14" fmla="*/ 96 w 116"/>
              <a:gd name="T15" fmla="*/ 141 h 162"/>
              <a:gd name="T16" fmla="*/ 96 w 116"/>
              <a:gd name="T17" fmla="*/ 138 h 162"/>
              <a:gd name="T18" fmla="*/ 116 w 116"/>
              <a:gd name="T19" fmla="*/ 138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6" h="162">
                <a:moveTo>
                  <a:pt x="116" y="138"/>
                </a:moveTo>
                <a:cubicBezTo>
                  <a:pt x="116" y="84"/>
                  <a:pt x="94" y="36"/>
                  <a:pt x="59" y="0"/>
                </a:cubicBezTo>
                <a:cubicBezTo>
                  <a:pt x="0" y="59"/>
                  <a:pt x="0" y="59"/>
                  <a:pt x="0" y="59"/>
                </a:cubicBezTo>
                <a:cubicBezTo>
                  <a:pt x="20" y="79"/>
                  <a:pt x="33" y="107"/>
                  <a:pt x="33" y="138"/>
                </a:cubicBezTo>
                <a:cubicBezTo>
                  <a:pt x="53" y="138"/>
                  <a:pt x="53" y="138"/>
                  <a:pt x="53" y="138"/>
                </a:cubicBezTo>
                <a:cubicBezTo>
                  <a:pt x="53" y="139"/>
                  <a:pt x="53" y="140"/>
                  <a:pt x="53" y="141"/>
                </a:cubicBezTo>
                <a:cubicBezTo>
                  <a:pt x="53" y="153"/>
                  <a:pt x="62" y="162"/>
                  <a:pt x="74" y="162"/>
                </a:cubicBezTo>
                <a:cubicBezTo>
                  <a:pt x="87" y="162"/>
                  <a:pt x="96" y="153"/>
                  <a:pt x="96" y="141"/>
                </a:cubicBezTo>
                <a:cubicBezTo>
                  <a:pt x="96" y="140"/>
                  <a:pt x="96" y="139"/>
                  <a:pt x="96" y="138"/>
                </a:cubicBezTo>
                <a:lnTo>
                  <a:pt x="116" y="13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16" name="Freeform 12"/>
          <p:cNvSpPr>
            <a:spLocks/>
          </p:cNvSpPr>
          <p:nvPr/>
        </p:nvSpPr>
        <p:spPr bwMode="auto">
          <a:xfrm>
            <a:off x="6115596" y="1925328"/>
            <a:ext cx="984063" cy="830064"/>
          </a:xfrm>
          <a:custGeom>
            <a:avLst/>
            <a:gdLst>
              <a:gd name="T0" fmla="*/ 122 w 138"/>
              <a:gd name="T1" fmla="*/ 73 h 116"/>
              <a:gd name="T2" fmla="*/ 138 w 138"/>
              <a:gd name="T3" fmla="*/ 57 h 116"/>
              <a:gd name="T4" fmla="*/ 0 w 138"/>
              <a:gd name="T5" fmla="*/ 0 h 116"/>
              <a:gd name="T6" fmla="*/ 0 w 138"/>
              <a:gd name="T7" fmla="*/ 83 h 116"/>
              <a:gd name="T8" fmla="*/ 79 w 138"/>
              <a:gd name="T9" fmla="*/ 116 h 116"/>
              <a:gd name="T10" fmla="*/ 92 w 138"/>
              <a:gd name="T11" fmla="*/ 103 h 116"/>
              <a:gd name="T12" fmla="*/ 110 w 138"/>
              <a:gd name="T13" fmla="*/ 112 h 116"/>
              <a:gd name="T14" fmla="*/ 132 w 138"/>
              <a:gd name="T15" fmla="*/ 90 h 116"/>
              <a:gd name="T16" fmla="*/ 122 w 138"/>
              <a:gd name="T17" fmla="*/ 73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8" h="116">
                <a:moveTo>
                  <a:pt x="122" y="73"/>
                </a:moveTo>
                <a:cubicBezTo>
                  <a:pt x="138" y="57"/>
                  <a:pt x="138" y="57"/>
                  <a:pt x="138" y="57"/>
                </a:cubicBezTo>
                <a:cubicBezTo>
                  <a:pt x="103" y="22"/>
                  <a:pt x="54" y="0"/>
                  <a:pt x="0" y="0"/>
                </a:cubicBezTo>
                <a:cubicBezTo>
                  <a:pt x="0" y="83"/>
                  <a:pt x="0" y="83"/>
                  <a:pt x="0" y="83"/>
                </a:cubicBezTo>
                <a:cubicBezTo>
                  <a:pt x="31" y="83"/>
                  <a:pt x="59" y="96"/>
                  <a:pt x="79" y="116"/>
                </a:cubicBezTo>
                <a:cubicBezTo>
                  <a:pt x="92" y="103"/>
                  <a:pt x="92" y="103"/>
                  <a:pt x="92" y="103"/>
                </a:cubicBezTo>
                <a:cubicBezTo>
                  <a:pt x="96" y="109"/>
                  <a:pt x="102" y="112"/>
                  <a:pt x="110" y="112"/>
                </a:cubicBezTo>
                <a:cubicBezTo>
                  <a:pt x="122" y="112"/>
                  <a:pt x="132" y="103"/>
                  <a:pt x="132" y="90"/>
                </a:cubicBezTo>
                <a:cubicBezTo>
                  <a:pt x="132" y="83"/>
                  <a:pt x="128" y="77"/>
                  <a:pt x="122" y="73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17" name="Group 3"/>
          <p:cNvGrpSpPr/>
          <p:nvPr/>
        </p:nvGrpSpPr>
        <p:grpSpPr>
          <a:xfrm>
            <a:off x="5127194" y="1926321"/>
            <a:ext cx="1208571" cy="837710"/>
            <a:chOff x="3345848" y="2232041"/>
            <a:chExt cx="1756660" cy="1217613"/>
          </a:xfrm>
        </p:grpSpPr>
        <p:sp>
          <p:nvSpPr>
            <p:cNvPr id="18" name="Freeform 9"/>
            <p:cNvSpPr>
              <a:spLocks/>
            </p:cNvSpPr>
            <p:nvPr/>
          </p:nvSpPr>
          <p:spPr bwMode="auto">
            <a:xfrm>
              <a:off x="3345848" y="2232041"/>
              <a:ext cx="1441451" cy="1217613"/>
            </a:xfrm>
            <a:custGeom>
              <a:avLst/>
              <a:gdLst>
                <a:gd name="T0" fmla="*/ 139 w 139"/>
                <a:gd name="T1" fmla="*/ 83 h 117"/>
                <a:gd name="T2" fmla="*/ 139 w 139"/>
                <a:gd name="T3" fmla="*/ 0 h 117"/>
                <a:gd name="T4" fmla="*/ 0 w 139"/>
                <a:gd name="T5" fmla="*/ 59 h 117"/>
                <a:gd name="T6" fmla="*/ 59 w 139"/>
                <a:gd name="T7" fmla="*/ 117 h 117"/>
                <a:gd name="T8" fmla="*/ 139 w 139"/>
                <a:gd name="T9" fmla="*/ 83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117">
                  <a:moveTo>
                    <a:pt x="139" y="83"/>
                  </a:moveTo>
                  <a:cubicBezTo>
                    <a:pt x="139" y="0"/>
                    <a:pt x="139" y="0"/>
                    <a:pt x="139" y="0"/>
                  </a:cubicBezTo>
                  <a:cubicBezTo>
                    <a:pt x="85" y="0"/>
                    <a:pt x="36" y="23"/>
                    <a:pt x="0" y="59"/>
                  </a:cubicBezTo>
                  <a:cubicBezTo>
                    <a:pt x="59" y="117"/>
                    <a:pt x="59" y="117"/>
                    <a:pt x="59" y="117"/>
                  </a:cubicBezTo>
                  <a:cubicBezTo>
                    <a:pt x="79" y="96"/>
                    <a:pt x="108" y="83"/>
                    <a:pt x="139" y="8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9" name="Oval 13"/>
            <p:cNvSpPr>
              <a:spLocks noChangeArrowheads="1"/>
            </p:cNvSpPr>
            <p:nvPr/>
          </p:nvSpPr>
          <p:spPr bwMode="auto">
            <a:xfrm>
              <a:off x="4656421" y="2461446"/>
              <a:ext cx="446087" cy="45720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0" name="Freeform 10"/>
          <p:cNvSpPr>
            <a:spLocks/>
          </p:cNvSpPr>
          <p:nvPr/>
        </p:nvSpPr>
        <p:spPr bwMode="auto">
          <a:xfrm>
            <a:off x="4724146" y="2348005"/>
            <a:ext cx="820235" cy="973142"/>
          </a:xfrm>
          <a:custGeom>
            <a:avLst/>
            <a:gdLst>
              <a:gd name="T0" fmla="*/ 100 w 115"/>
              <a:gd name="T1" fmla="*/ 43 h 136"/>
              <a:gd name="T2" fmla="*/ 107 w 115"/>
              <a:gd name="T3" fmla="*/ 27 h 136"/>
              <a:gd name="T4" fmla="*/ 86 w 115"/>
              <a:gd name="T5" fmla="*/ 5 h 136"/>
              <a:gd name="T6" fmla="*/ 69 w 115"/>
              <a:gd name="T7" fmla="*/ 12 h 136"/>
              <a:gd name="T8" fmla="*/ 56 w 115"/>
              <a:gd name="T9" fmla="*/ 0 h 136"/>
              <a:gd name="T10" fmla="*/ 0 w 115"/>
              <a:gd name="T11" fmla="*/ 136 h 136"/>
              <a:gd name="T12" fmla="*/ 83 w 115"/>
              <a:gd name="T13" fmla="*/ 136 h 136"/>
              <a:gd name="T14" fmla="*/ 115 w 115"/>
              <a:gd name="T15" fmla="*/ 58 h 136"/>
              <a:gd name="T16" fmla="*/ 100 w 115"/>
              <a:gd name="T17" fmla="*/ 43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5" h="136">
                <a:moveTo>
                  <a:pt x="100" y="43"/>
                </a:moveTo>
                <a:cubicBezTo>
                  <a:pt x="104" y="39"/>
                  <a:pt x="107" y="33"/>
                  <a:pt x="107" y="27"/>
                </a:cubicBezTo>
                <a:cubicBezTo>
                  <a:pt x="107" y="14"/>
                  <a:pt x="98" y="5"/>
                  <a:pt x="86" y="5"/>
                </a:cubicBezTo>
                <a:cubicBezTo>
                  <a:pt x="79" y="5"/>
                  <a:pt x="73" y="8"/>
                  <a:pt x="69" y="12"/>
                </a:cubicBezTo>
                <a:cubicBezTo>
                  <a:pt x="56" y="0"/>
                  <a:pt x="56" y="0"/>
                  <a:pt x="56" y="0"/>
                </a:cubicBezTo>
                <a:cubicBezTo>
                  <a:pt x="22" y="35"/>
                  <a:pt x="0" y="83"/>
                  <a:pt x="0" y="136"/>
                </a:cubicBezTo>
                <a:cubicBezTo>
                  <a:pt x="83" y="136"/>
                  <a:pt x="83" y="136"/>
                  <a:pt x="83" y="136"/>
                </a:cubicBezTo>
                <a:cubicBezTo>
                  <a:pt x="83" y="106"/>
                  <a:pt x="95" y="78"/>
                  <a:pt x="115" y="58"/>
                </a:cubicBezTo>
                <a:lnTo>
                  <a:pt x="100" y="4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1" name="Freeform 5"/>
          <p:cNvSpPr>
            <a:spLocks/>
          </p:cNvSpPr>
          <p:nvPr/>
        </p:nvSpPr>
        <p:spPr bwMode="auto">
          <a:xfrm flipH="1">
            <a:off x="4728545" y="3172833"/>
            <a:ext cx="820235" cy="1131509"/>
          </a:xfrm>
          <a:custGeom>
            <a:avLst/>
            <a:gdLst>
              <a:gd name="T0" fmla="*/ 33 w 115"/>
              <a:gd name="T1" fmla="*/ 20 h 158"/>
              <a:gd name="T2" fmla="*/ 52 w 115"/>
              <a:gd name="T3" fmla="*/ 20 h 158"/>
              <a:gd name="T4" fmla="*/ 74 w 115"/>
              <a:gd name="T5" fmla="*/ 0 h 158"/>
              <a:gd name="T6" fmla="*/ 96 w 115"/>
              <a:gd name="T7" fmla="*/ 20 h 158"/>
              <a:gd name="T8" fmla="*/ 115 w 115"/>
              <a:gd name="T9" fmla="*/ 20 h 158"/>
              <a:gd name="T10" fmla="*/ 58 w 115"/>
              <a:gd name="T11" fmla="*/ 158 h 158"/>
              <a:gd name="T12" fmla="*/ 0 w 115"/>
              <a:gd name="T13" fmla="*/ 99 h 158"/>
              <a:gd name="T14" fmla="*/ 33 w 115"/>
              <a:gd name="T15" fmla="*/ 20 h 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5" h="158">
                <a:moveTo>
                  <a:pt x="33" y="20"/>
                </a:moveTo>
                <a:cubicBezTo>
                  <a:pt x="52" y="20"/>
                  <a:pt x="52" y="20"/>
                  <a:pt x="52" y="20"/>
                </a:cubicBezTo>
                <a:cubicBezTo>
                  <a:pt x="53" y="9"/>
                  <a:pt x="63" y="0"/>
                  <a:pt x="74" y="0"/>
                </a:cubicBezTo>
                <a:cubicBezTo>
                  <a:pt x="85" y="0"/>
                  <a:pt x="94" y="9"/>
                  <a:pt x="96" y="20"/>
                </a:cubicBezTo>
                <a:cubicBezTo>
                  <a:pt x="115" y="20"/>
                  <a:pt x="115" y="20"/>
                  <a:pt x="115" y="20"/>
                </a:cubicBezTo>
                <a:cubicBezTo>
                  <a:pt x="115" y="74"/>
                  <a:pt x="93" y="122"/>
                  <a:pt x="58" y="158"/>
                </a:cubicBezTo>
                <a:cubicBezTo>
                  <a:pt x="0" y="99"/>
                  <a:pt x="0" y="99"/>
                  <a:pt x="0" y="99"/>
                </a:cubicBezTo>
                <a:cubicBezTo>
                  <a:pt x="20" y="79"/>
                  <a:pt x="33" y="51"/>
                  <a:pt x="33" y="2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2" name="Oval 13"/>
          <p:cNvSpPr>
            <a:spLocks noChangeArrowheads="1"/>
          </p:cNvSpPr>
          <p:nvPr/>
        </p:nvSpPr>
        <p:spPr bwMode="auto">
          <a:xfrm>
            <a:off x="5197483" y="3931721"/>
            <a:ext cx="306905" cy="314551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3" name="Freeform 18"/>
          <p:cNvSpPr>
            <a:spLocks noEditPoints="1"/>
          </p:cNvSpPr>
          <p:nvPr/>
        </p:nvSpPr>
        <p:spPr bwMode="auto">
          <a:xfrm flipH="1">
            <a:off x="6293721" y="2937508"/>
            <a:ext cx="467542" cy="501137"/>
          </a:xfrm>
          <a:custGeom>
            <a:avLst/>
            <a:gdLst>
              <a:gd name="T0" fmla="*/ 453 w 633"/>
              <a:gd name="T1" fmla="*/ 483 h 679"/>
              <a:gd name="T2" fmla="*/ 408 w 633"/>
              <a:gd name="T3" fmla="*/ 435 h 679"/>
              <a:gd name="T4" fmla="*/ 440 w 633"/>
              <a:gd name="T5" fmla="*/ 461 h 679"/>
              <a:gd name="T6" fmla="*/ 401 w 633"/>
              <a:gd name="T7" fmla="*/ 34 h 679"/>
              <a:gd name="T8" fmla="*/ 319 w 633"/>
              <a:gd name="T9" fmla="*/ 3 h 679"/>
              <a:gd name="T10" fmla="*/ 112 w 633"/>
              <a:gd name="T11" fmla="*/ 244 h 679"/>
              <a:gd name="T12" fmla="*/ 190 w 633"/>
              <a:gd name="T13" fmla="*/ 459 h 679"/>
              <a:gd name="T14" fmla="*/ 226 w 633"/>
              <a:gd name="T15" fmla="*/ 430 h 679"/>
              <a:gd name="T16" fmla="*/ 180 w 633"/>
              <a:gd name="T17" fmla="*/ 483 h 679"/>
              <a:gd name="T18" fmla="*/ 3 w 633"/>
              <a:gd name="T19" fmla="*/ 616 h 679"/>
              <a:gd name="T20" fmla="*/ 24 w 633"/>
              <a:gd name="T21" fmla="*/ 679 h 679"/>
              <a:gd name="T22" fmla="*/ 319 w 633"/>
              <a:gd name="T23" fmla="*/ 679 h 679"/>
              <a:gd name="T24" fmla="*/ 610 w 633"/>
              <a:gd name="T25" fmla="*/ 679 h 679"/>
              <a:gd name="T26" fmla="*/ 631 w 633"/>
              <a:gd name="T27" fmla="*/ 616 h 679"/>
              <a:gd name="T28" fmla="*/ 453 w 633"/>
              <a:gd name="T29" fmla="*/ 483 h 679"/>
              <a:gd name="T30" fmla="*/ 189 w 633"/>
              <a:gd name="T31" fmla="*/ 332 h 679"/>
              <a:gd name="T32" fmla="*/ 173 w 633"/>
              <a:gd name="T33" fmla="*/ 325 h 679"/>
              <a:gd name="T34" fmla="*/ 319 w 633"/>
              <a:gd name="T35" fmla="*/ 191 h 679"/>
              <a:gd name="T36" fmla="*/ 354 w 633"/>
              <a:gd name="T37" fmla="*/ 159 h 679"/>
              <a:gd name="T38" fmla="*/ 319 w 633"/>
              <a:gd name="T39" fmla="*/ 211 h 679"/>
              <a:gd name="T40" fmla="*/ 219 w 633"/>
              <a:gd name="T41" fmla="*/ 314 h 679"/>
              <a:gd name="T42" fmla="*/ 319 w 633"/>
              <a:gd name="T43" fmla="*/ 279 h 679"/>
              <a:gd name="T44" fmla="*/ 413 w 633"/>
              <a:gd name="T45" fmla="*/ 192 h 679"/>
              <a:gd name="T46" fmla="*/ 464 w 633"/>
              <a:gd name="T47" fmla="*/ 321 h 679"/>
              <a:gd name="T48" fmla="*/ 444 w 633"/>
              <a:gd name="T49" fmla="*/ 332 h 679"/>
              <a:gd name="T50" fmla="*/ 319 w 633"/>
              <a:gd name="T51" fmla="*/ 431 h 679"/>
              <a:gd name="T52" fmla="*/ 317 w 633"/>
              <a:gd name="T53" fmla="*/ 431 h 679"/>
              <a:gd name="T54" fmla="*/ 189 w 633"/>
              <a:gd name="T55" fmla="*/ 332 h 679"/>
              <a:gd name="T56" fmla="*/ 319 w 633"/>
              <a:gd name="T57" fmla="*/ 640 h 679"/>
              <a:gd name="T58" fmla="*/ 83 w 633"/>
              <a:gd name="T59" fmla="*/ 540 h 679"/>
              <a:gd name="T60" fmla="*/ 197 w 633"/>
              <a:gd name="T61" fmla="*/ 501 h 679"/>
              <a:gd name="T62" fmla="*/ 248 w 633"/>
              <a:gd name="T63" fmla="*/ 433 h 679"/>
              <a:gd name="T64" fmla="*/ 317 w 633"/>
              <a:gd name="T65" fmla="*/ 451 h 679"/>
              <a:gd name="T66" fmla="*/ 319 w 633"/>
              <a:gd name="T67" fmla="*/ 451 h 679"/>
              <a:gd name="T68" fmla="*/ 385 w 633"/>
              <a:gd name="T69" fmla="*/ 433 h 679"/>
              <a:gd name="T70" fmla="*/ 432 w 633"/>
              <a:gd name="T71" fmla="*/ 501 h 679"/>
              <a:gd name="T72" fmla="*/ 555 w 633"/>
              <a:gd name="T73" fmla="*/ 543 h 679"/>
              <a:gd name="T74" fmla="*/ 319 w 633"/>
              <a:gd name="T75" fmla="*/ 640 h 6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633" h="679">
                <a:moveTo>
                  <a:pt x="453" y="483"/>
                </a:moveTo>
                <a:cubicBezTo>
                  <a:pt x="427" y="472"/>
                  <a:pt x="414" y="455"/>
                  <a:pt x="408" y="435"/>
                </a:cubicBezTo>
                <a:cubicBezTo>
                  <a:pt x="419" y="442"/>
                  <a:pt x="429" y="451"/>
                  <a:pt x="440" y="461"/>
                </a:cubicBezTo>
                <a:cubicBezTo>
                  <a:pt x="540" y="369"/>
                  <a:pt x="587" y="34"/>
                  <a:pt x="401" y="34"/>
                </a:cubicBezTo>
                <a:cubicBezTo>
                  <a:pt x="380" y="15"/>
                  <a:pt x="351" y="4"/>
                  <a:pt x="319" y="3"/>
                </a:cubicBezTo>
                <a:cubicBezTo>
                  <a:pt x="226" y="0"/>
                  <a:pt x="110" y="75"/>
                  <a:pt x="112" y="244"/>
                </a:cubicBezTo>
                <a:cubicBezTo>
                  <a:pt x="113" y="347"/>
                  <a:pt x="141" y="397"/>
                  <a:pt x="190" y="459"/>
                </a:cubicBezTo>
                <a:cubicBezTo>
                  <a:pt x="202" y="448"/>
                  <a:pt x="214" y="439"/>
                  <a:pt x="226" y="430"/>
                </a:cubicBezTo>
                <a:cubicBezTo>
                  <a:pt x="221" y="453"/>
                  <a:pt x="209" y="471"/>
                  <a:pt x="180" y="483"/>
                </a:cubicBezTo>
                <a:cubicBezTo>
                  <a:pt x="106" y="514"/>
                  <a:pt x="0" y="522"/>
                  <a:pt x="3" y="616"/>
                </a:cubicBezTo>
                <a:cubicBezTo>
                  <a:pt x="3" y="637"/>
                  <a:pt x="11" y="658"/>
                  <a:pt x="24" y="679"/>
                </a:cubicBezTo>
                <a:cubicBezTo>
                  <a:pt x="319" y="679"/>
                  <a:pt x="319" y="679"/>
                  <a:pt x="319" y="679"/>
                </a:cubicBezTo>
                <a:cubicBezTo>
                  <a:pt x="610" y="679"/>
                  <a:pt x="610" y="679"/>
                  <a:pt x="610" y="679"/>
                </a:cubicBezTo>
                <a:cubicBezTo>
                  <a:pt x="622" y="658"/>
                  <a:pt x="630" y="637"/>
                  <a:pt x="631" y="616"/>
                </a:cubicBezTo>
                <a:cubicBezTo>
                  <a:pt x="633" y="522"/>
                  <a:pt x="528" y="514"/>
                  <a:pt x="453" y="483"/>
                </a:cubicBezTo>
                <a:close/>
                <a:moveTo>
                  <a:pt x="189" y="332"/>
                </a:moveTo>
                <a:cubicBezTo>
                  <a:pt x="183" y="331"/>
                  <a:pt x="178" y="329"/>
                  <a:pt x="173" y="325"/>
                </a:cubicBezTo>
                <a:cubicBezTo>
                  <a:pt x="212" y="302"/>
                  <a:pt x="247" y="258"/>
                  <a:pt x="319" y="191"/>
                </a:cubicBezTo>
                <a:cubicBezTo>
                  <a:pt x="330" y="181"/>
                  <a:pt x="341" y="170"/>
                  <a:pt x="354" y="159"/>
                </a:cubicBezTo>
                <a:cubicBezTo>
                  <a:pt x="347" y="171"/>
                  <a:pt x="337" y="188"/>
                  <a:pt x="319" y="211"/>
                </a:cubicBezTo>
                <a:cubicBezTo>
                  <a:pt x="299" y="237"/>
                  <a:pt x="268" y="270"/>
                  <a:pt x="219" y="314"/>
                </a:cubicBezTo>
                <a:cubicBezTo>
                  <a:pt x="245" y="318"/>
                  <a:pt x="282" y="303"/>
                  <a:pt x="319" y="279"/>
                </a:cubicBezTo>
                <a:cubicBezTo>
                  <a:pt x="354" y="256"/>
                  <a:pt x="388" y="225"/>
                  <a:pt x="413" y="192"/>
                </a:cubicBezTo>
                <a:cubicBezTo>
                  <a:pt x="425" y="239"/>
                  <a:pt x="442" y="291"/>
                  <a:pt x="464" y="321"/>
                </a:cubicBezTo>
                <a:cubicBezTo>
                  <a:pt x="458" y="327"/>
                  <a:pt x="452" y="331"/>
                  <a:pt x="444" y="332"/>
                </a:cubicBezTo>
                <a:cubicBezTo>
                  <a:pt x="421" y="388"/>
                  <a:pt x="378" y="430"/>
                  <a:pt x="319" y="431"/>
                </a:cubicBezTo>
                <a:cubicBezTo>
                  <a:pt x="317" y="431"/>
                  <a:pt x="317" y="431"/>
                  <a:pt x="317" y="431"/>
                </a:cubicBezTo>
                <a:cubicBezTo>
                  <a:pt x="257" y="431"/>
                  <a:pt x="213" y="389"/>
                  <a:pt x="189" y="332"/>
                </a:cubicBezTo>
                <a:close/>
                <a:moveTo>
                  <a:pt x="319" y="640"/>
                </a:moveTo>
                <a:cubicBezTo>
                  <a:pt x="229" y="642"/>
                  <a:pt x="142" y="608"/>
                  <a:pt x="83" y="540"/>
                </a:cubicBezTo>
                <a:cubicBezTo>
                  <a:pt x="115" y="525"/>
                  <a:pt x="157" y="515"/>
                  <a:pt x="197" y="501"/>
                </a:cubicBezTo>
                <a:cubicBezTo>
                  <a:pt x="224" y="490"/>
                  <a:pt x="239" y="464"/>
                  <a:pt x="248" y="433"/>
                </a:cubicBezTo>
                <a:cubicBezTo>
                  <a:pt x="268" y="444"/>
                  <a:pt x="291" y="451"/>
                  <a:pt x="317" y="451"/>
                </a:cubicBezTo>
                <a:cubicBezTo>
                  <a:pt x="319" y="451"/>
                  <a:pt x="319" y="451"/>
                  <a:pt x="319" y="451"/>
                </a:cubicBezTo>
                <a:cubicBezTo>
                  <a:pt x="343" y="451"/>
                  <a:pt x="365" y="444"/>
                  <a:pt x="385" y="433"/>
                </a:cubicBezTo>
                <a:cubicBezTo>
                  <a:pt x="393" y="463"/>
                  <a:pt x="407" y="490"/>
                  <a:pt x="432" y="501"/>
                </a:cubicBezTo>
                <a:cubicBezTo>
                  <a:pt x="466" y="515"/>
                  <a:pt x="518" y="525"/>
                  <a:pt x="555" y="543"/>
                </a:cubicBezTo>
                <a:cubicBezTo>
                  <a:pt x="488" y="607"/>
                  <a:pt x="402" y="639"/>
                  <a:pt x="319" y="64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4" name="Freeform 34"/>
          <p:cNvSpPr>
            <a:spLocks noEditPoints="1"/>
          </p:cNvSpPr>
          <p:nvPr/>
        </p:nvSpPr>
        <p:spPr bwMode="auto">
          <a:xfrm flipH="1">
            <a:off x="5580650" y="3018008"/>
            <a:ext cx="377111" cy="434858"/>
          </a:xfrm>
          <a:custGeom>
            <a:avLst/>
            <a:gdLst>
              <a:gd name="T0" fmla="*/ 405 w 633"/>
              <a:gd name="T1" fmla="*/ 470 h 730"/>
              <a:gd name="T2" fmla="*/ 483 w 633"/>
              <a:gd name="T3" fmla="*/ 380 h 730"/>
              <a:gd name="T4" fmla="*/ 501 w 633"/>
              <a:gd name="T5" fmla="*/ 293 h 730"/>
              <a:gd name="T6" fmla="*/ 437 w 633"/>
              <a:gd name="T7" fmla="*/ 133 h 730"/>
              <a:gd name="T8" fmla="*/ 316 w 633"/>
              <a:gd name="T9" fmla="*/ 8 h 730"/>
              <a:gd name="T10" fmla="*/ 316 w 633"/>
              <a:gd name="T11" fmla="*/ 40 h 730"/>
              <a:gd name="T12" fmla="*/ 316 w 633"/>
              <a:gd name="T13" fmla="*/ 66 h 730"/>
              <a:gd name="T14" fmla="*/ 237 w 633"/>
              <a:gd name="T15" fmla="*/ 95 h 730"/>
              <a:gd name="T16" fmla="*/ 192 w 633"/>
              <a:gd name="T17" fmla="*/ 135 h 730"/>
              <a:gd name="T18" fmla="*/ 141 w 633"/>
              <a:gd name="T19" fmla="*/ 264 h 730"/>
              <a:gd name="T20" fmla="*/ 133 w 633"/>
              <a:gd name="T21" fmla="*/ 339 h 730"/>
              <a:gd name="T22" fmla="*/ 175 w 633"/>
              <a:gd name="T23" fmla="*/ 399 h 730"/>
              <a:gd name="T24" fmla="*/ 181 w 633"/>
              <a:gd name="T25" fmla="*/ 534 h 730"/>
              <a:gd name="T26" fmla="*/ 24 w 633"/>
              <a:gd name="T27" fmla="*/ 730 h 730"/>
              <a:gd name="T28" fmla="*/ 610 w 633"/>
              <a:gd name="T29" fmla="*/ 730 h 730"/>
              <a:gd name="T30" fmla="*/ 453 w 633"/>
              <a:gd name="T31" fmla="*/ 534 h 730"/>
              <a:gd name="T32" fmla="*/ 156 w 633"/>
              <a:gd name="T33" fmla="*/ 275 h 730"/>
              <a:gd name="T34" fmla="*/ 189 w 633"/>
              <a:gd name="T35" fmla="*/ 335 h 730"/>
              <a:gd name="T36" fmla="*/ 195 w 633"/>
              <a:gd name="T37" fmla="*/ 273 h 730"/>
              <a:gd name="T38" fmla="*/ 211 w 633"/>
              <a:gd name="T39" fmla="*/ 190 h 730"/>
              <a:gd name="T40" fmla="*/ 316 w 633"/>
              <a:gd name="T41" fmla="*/ 195 h 730"/>
              <a:gd name="T42" fmla="*/ 380 w 633"/>
              <a:gd name="T43" fmla="*/ 173 h 730"/>
              <a:gd name="T44" fmla="*/ 424 w 633"/>
              <a:gd name="T45" fmla="*/ 192 h 730"/>
              <a:gd name="T46" fmla="*/ 439 w 633"/>
              <a:gd name="T47" fmla="*/ 273 h 730"/>
              <a:gd name="T48" fmla="*/ 445 w 633"/>
              <a:gd name="T49" fmla="*/ 335 h 730"/>
              <a:gd name="T50" fmla="*/ 477 w 633"/>
              <a:gd name="T51" fmla="*/ 275 h 730"/>
              <a:gd name="T52" fmla="*/ 317 w 633"/>
              <a:gd name="T53" fmla="*/ 482 h 730"/>
              <a:gd name="T54" fmla="*/ 189 w 633"/>
              <a:gd name="T55" fmla="*/ 384 h 730"/>
              <a:gd name="T56" fmla="*/ 316 w 633"/>
              <a:gd name="T57" fmla="*/ 503 h 730"/>
              <a:gd name="T58" fmla="*/ 387 w 633"/>
              <a:gd name="T59" fmla="*/ 483 h 730"/>
              <a:gd name="T60" fmla="*/ 319 w 633"/>
              <a:gd name="T61" fmla="*/ 630 h 730"/>
              <a:gd name="T62" fmla="*/ 224 w 633"/>
              <a:gd name="T63" fmla="*/ 525 h 730"/>
              <a:gd name="T64" fmla="*/ 403 w 633"/>
              <a:gd name="T65" fmla="*/ 669 h 730"/>
              <a:gd name="T66" fmla="*/ 318 w 633"/>
              <a:gd name="T67" fmla="*/ 687 h 730"/>
              <a:gd name="T68" fmla="*/ 272 w 633"/>
              <a:gd name="T69" fmla="*/ 626 h 730"/>
              <a:gd name="T70" fmla="*/ 172 w 633"/>
              <a:gd name="T71" fmla="*/ 556 h 730"/>
              <a:gd name="T72" fmla="*/ 214 w 633"/>
              <a:gd name="T73" fmla="*/ 538 h 730"/>
              <a:gd name="T74" fmla="*/ 319 w 633"/>
              <a:gd name="T75" fmla="*/ 655 h 730"/>
              <a:gd name="T76" fmla="*/ 459 w 633"/>
              <a:gd name="T77" fmla="*/ 558 h 7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633" h="730">
                <a:moveTo>
                  <a:pt x="453" y="534"/>
                </a:moveTo>
                <a:cubicBezTo>
                  <a:pt x="420" y="520"/>
                  <a:pt x="408" y="498"/>
                  <a:pt x="405" y="470"/>
                </a:cubicBezTo>
                <a:cubicBezTo>
                  <a:pt x="427" y="452"/>
                  <a:pt x="445" y="427"/>
                  <a:pt x="458" y="399"/>
                </a:cubicBezTo>
                <a:cubicBezTo>
                  <a:pt x="468" y="395"/>
                  <a:pt x="476" y="389"/>
                  <a:pt x="483" y="380"/>
                </a:cubicBezTo>
                <a:cubicBezTo>
                  <a:pt x="491" y="369"/>
                  <a:pt x="497" y="355"/>
                  <a:pt x="500" y="339"/>
                </a:cubicBezTo>
                <a:cubicBezTo>
                  <a:pt x="503" y="324"/>
                  <a:pt x="504" y="308"/>
                  <a:pt x="501" y="293"/>
                </a:cubicBezTo>
                <a:cubicBezTo>
                  <a:pt x="500" y="282"/>
                  <a:pt x="497" y="272"/>
                  <a:pt x="492" y="263"/>
                </a:cubicBezTo>
                <a:cubicBezTo>
                  <a:pt x="486" y="212"/>
                  <a:pt x="466" y="165"/>
                  <a:pt x="437" y="133"/>
                </a:cubicBezTo>
                <a:cubicBezTo>
                  <a:pt x="431" y="125"/>
                  <a:pt x="424" y="118"/>
                  <a:pt x="417" y="112"/>
                </a:cubicBezTo>
                <a:cubicBezTo>
                  <a:pt x="439" y="56"/>
                  <a:pt x="386" y="0"/>
                  <a:pt x="316" y="8"/>
                </a:cubicBezTo>
                <a:cubicBezTo>
                  <a:pt x="307" y="9"/>
                  <a:pt x="297" y="11"/>
                  <a:pt x="288" y="14"/>
                </a:cubicBezTo>
                <a:cubicBezTo>
                  <a:pt x="300" y="20"/>
                  <a:pt x="310" y="30"/>
                  <a:pt x="316" y="40"/>
                </a:cubicBezTo>
                <a:cubicBezTo>
                  <a:pt x="320" y="49"/>
                  <a:pt x="321" y="58"/>
                  <a:pt x="316" y="68"/>
                </a:cubicBezTo>
                <a:cubicBezTo>
                  <a:pt x="316" y="67"/>
                  <a:pt x="316" y="67"/>
                  <a:pt x="316" y="66"/>
                </a:cubicBezTo>
                <a:cubicBezTo>
                  <a:pt x="291" y="0"/>
                  <a:pt x="212" y="20"/>
                  <a:pt x="211" y="42"/>
                </a:cubicBezTo>
                <a:cubicBezTo>
                  <a:pt x="231" y="57"/>
                  <a:pt x="237" y="71"/>
                  <a:pt x="237" y="95"/>
                </a:cubicBezTo>
                <a:cubicBezTo>
                  <a:pt x="214" y="95"/>
                  <a:pt x="206" y="79"/>
                  <a:pt x="197" y="56"/>
                </a:cubicBezTo>
                <a:cubicBezTo>
                  <a:pt x="185" y="82"/>
                  <a:pt x="184" y="110"/>
                  <a:pt x="192" y="135"/>
                </a:cubicBezTo>
                <a:cubicBezTo>
                  <a:pt x="164" y="167"/>
                  <a:pt x="144" y="210"/>
                  <a:pt x="141" y="254"/>
                </a:cubicBezTo>
                <a:cubicBezTo>
                  <a:pt x="141" y="258"/>
                  <a:pt x="141" y="261"/>
                  <a:pt x="141" y="264"/>
                </a:cubicBezTo>
                <a:cubicBezTo>
                  <a:pt x="137" y="273"/>
                  <a:pt x="134" y="283"/>
                  <a:pt x="132" y="293"/>
                </a:cubicBezTo>
                <a:cubicBezTo>
                  <a:pt x="130" y="308"/>
                  <a:pt x="130" y="324"/>
                  <a:pt x="133" y="339"/>
                </a:cubicBezTo>
                <a:cubicBezTo>
                  <a:pt x="136" y="355"/>
                  <a:pt x="142" y="369"/>
                  <a:pt x="151" y="380"/>
                </a:cubicBezTo>
                <a:cubicBezTo>
                  <a:pt x="157" y="389"/>
                  <a:pt x="166" y="395"/>
                  <a:pt x="175" y="399"/>
                </a:cubicBezTo>
                <a:cubicBezTo>
                  <a:pt x="188" y="427"/>
                  <a:pt x="206" y="452"/>
                  <a:pt x="228" y="470"/>
                </a:cubicBezTo>
                <a:cubicBezTo>
                  <a:pt x="225" y="498"/>
                  <a:pt x="214" y="520"/>
                  <a:pt x="181" y="534"/>
                </a:cubicBezTo>
                <a:cubicBezTo>
                  <a:pt x="106" y="565"/>
                  <a:pt x="0" y="574"/>
                  <a:pt x="3" y="668"/>
                </a:cubicBezTo>
                <a:cubicBezTo>
                  <a:pt x="3" y="688"/>
                  <a:pt x="11" y="709"/>
                  <a:pt x="24" y="730"/>
                </a:cubicBezTo>
                <a:cubicBezTo>
                  <a:pt x="316" y="730"/>
                  <a:pt x="316" y="730"/>
                  <a:pt x="316" y="730"/>
                </a:cubicBezTo>
                <a:cubicBezTo>
                  <a:pt x="610" y="730"/>
                  <a:pt x="610" y="730"/>
                  <a:pt x="610" y="730"/>
                </a:cubicBezTo>
                <a:cubicBezTo>
                  <a:pt x="622" y="709"/>
                  <a:pt x="630" y="688"/>
                  <a:pt x="631" y="668"/>
                </a:cubicBezTo>
                <a:cubicBezTo>
                  <a:pt x="633" y="574"/>
                  <a:pt x="528" y="565"/>
                  <a:pt x="453" y="534"/>
                </a:cubicBezTo>
                <a:close/>
                <a:moveTo>
                  <a:pt x="189" y="384"/>
                </a:moveTo>
                <a:cubicBezTo>
                  <a:pt x="154" y="378"/>
                  <a:pt x="140" y="313"/>
                  <a:pt x="156" y="275"/>
                </a:cubicBezTo>
                <a:cubicBezTo>
                  <a:pt x="157" y="275"/>
                  <a:pt x="158" y="274"/>
                  <a:pt x="158" y="274"/>
                </a:cubicBezTo>
                <a:cubicBezTo>
                  <a:pt x="182" y="259"/>
                  <a:pt x="189" y="329"/>
                  <a:pt x="189" y="335"/>
                </a:cubicBezTo>
                <a:cubicBezTo>
                  <a:pt x="189" y="360"/>
                  <a:pt x="216" y="369"/>
                  <a:pt x="210" y="352"/>
                </a:cubicBezTo>
                <a:cubicBezTo>
                  <a:pt x="204" y="334"/>
                  <a:pt x="196" y="307"/>
                  <a:pt x="195" y="273"/>
                </a:cubicBezTo>
                <a:cubicBezTo>
                  <a:pt x="195" y="272"/>
                  <a:pt x="195" y="272"/>
                  <a:pt x="195" y="271"/>
                </a:cubicBezTo>
                <a:cubicBezTo>
                  <a:pt x="194" y="245"/>
                  <a:pt x="200" y="216"/>
                  <a:pt x="211" y="190"/>
                </a:cubicBezTo>
                <a:cubicBezTo>
                  <a:pt x="215" y="185"/>
                  <a:pt x="218" y="180"/>
                  <a:pt x="223" y="177"/>
                </a:cubicBezTo>
                <a:cubicBezTo>
                  <a:pt x="244" y="194"/>
                  <a:pt x="275" y="202"/>
                  <a:pt x="316" y="195"/>
                </a:cubicBezTo>
                <a:cubicBezTo>
                  <a:pt x="335" y="191"/>
                  <a:pt x="356" y="185"/>
                  <a:pt x="379" y="174"/>
                </a:cubicBezTo>
                <a:cubicBezTo>
                  <a:pt x="380" y="174"/>
                  <a:pt x="380" y="173"/>
                  <a:pt x="380" y="173"/>
                </a:cubicBezTo>
                <a:cubicBezTo>
                  <a:pt x="405" y="167"/>
                  <a:pt x="412" y="175"/>
                  <a:pt x="423" y="191"/>
                </a:cubicBezTo>
                <a:cubicBezTo>
                  <a:pt x="423" y="191"/>
                  <a:pt x="423" y="191"/>
                  <a:pt x="424" y="192"/>
                </a:cubicBezTo>
                <a:cubicBezTo>
                  <a:pt x="434" y="216"/>
                  <a:pt x="440" y="243"/>
                  <a:pt x="440" y="269"/>
                </a:cubicBezTo>
                <a:cubicBezTo>
                  <a:pt x="439" y="270"/>
                  <a:pt x="439" y="272"/>
                  <a:pt x="439" y="273"/>
                </a:cubicBezTo>
                <a:cubicBezTo>
                  <a:pt x="438" y="307"/>
                  <a:pt x="430" y="334"/>
                  <a:pt x="424" y="352"/>
                </a:cubicBezTo>
                <a:cubicBezTo>
                  <a:pt x="418" y="369"/>
                  <a:pt x="445" y="360"/>
                  <a:pt x="445" y="335"/>
                </a:cubicBezTo>
                <a:cubicBezTo>
                  <a:pt x="445" y="329"/>
                  <a:pt x="452" y="259"/>
                  <a:pt x="476" y="274"/>
                </a:cubicBezTo>
                <a:cubicBezTo>
                  <a:pt x="476" y="274"/>
                  <a:pt x="477" y="274"/>
                  <a:pt x="477" y="275"/>
                </a:cubicBezTo>
                <a:cubicBezTo>
                  <a:pt x="494" y="313"/>
                  <a:pt x="480" y="378"/>
                  <a:pt x="445" y="384"/>
                </a:cubicBezTo>
                <a:cubicBezTo>
                  <a:pt x="421" y="440"/>
                  <a:pt x="377" y="482"/>
                  <a:pt x="317" y="482"/>
                </a:cubicBezTo>
                <a:cubicBezTo>
                  <a:pt x="316" y="482"/>
                  <a:pt x="316" y="482"/>
                  <a:pt x="316" y="482"/>
                </a:cubicBezTo>
                <a:cubicBezTo>
                  <a:pt x="256" y="482"/>
                  <a:pt x="213" y="440"/>
                  <a:pt x="189" y="384"/>
                </a:cubicBezTo>
                <a:close/>
                <a:moveTo>
                  <a:pt x="249" y="484"/>
                </a:moveTo>
                <a:cubicBezTo>
                  <a:pt x="268" y="496"/>
                  <a:pt x="291" y="502"/>
                  <a:pt x="316" y="503"/>
                </a:cubicBezTo>
                <a:cubicBezTo>
                  <a:pt x="317" y="503"/>
                  <a:pt x="317" y="503"/>
                  <a:pt x="317" y="503"/>
                </a:cubicBezTo>
                <a:cubicBezTo>
                  <a:pt x="343" y="503"/>
                  <a:pt x="366" y="496"/>
                  <a:pt x="387" y="483"/>
                </a:cubicBezTo>
                <a:cubicBezTo>
                  <a:pt x="391" y="500"/>
                  <a:pt x="401" y="518"/>
                  <a:pt x="414" y="532"/>
                </a:cubicBezTo>
                <a:cubicBezTo>
                  <a:pt x="374" y="581"/>
                  <a:pt x="346" y="601"/>
                  <a:pt x="319" y="630"/>
                </a:cubicBezTo>
                <a:cubicBezTo>
                  <a:pt x="318" y="629"/>
                  <a:pt x="317" y="629"/>
                  <a:pt x="316" y="628"/>
                </a:cubicBezTo>
                <a:cubicBezTo>
                  <a:pt x="292" y="612"/>
                  <a:pt x="262" y="579"/>
                  <a:pt x="224" y="525"/>
                </a:cubicBezTo>
                <a:cubicBezTo>
                  <a:pt x="235" y="513"/>
                  <a:pt x="244" y="498"/>
                  <a:pt x="249" y="484"/>
                </a:cubicBezTo>
                <a:close/>
                <a:moveTo>
                  <a:pt x="403" y="669"/>
                </a:moveTo>
                <a:cubicBezTo>
                  <a:pt x="391" y="655"/>
                  <a:pt x="383" y="631"/>
                  <a:pt x="362" y="619"/>
                </a:cubicBezTo>
                <a:cubicBezTo>
                  <a:pt x="344" y="631"/>
                  <a:pt x="321" y="669"/>
                  <a:pt x="318" y="687"/>
                </a:cubicBezTo>
                <a:cubicBezTo>
                  <a:pt x="318" y="684"/>
                  <a:pt x="317" y="680"/>
                  <a:pt x="316" y="677"/>
                </a:cubicBezTo>
                <a:cubicBezTo>
                  <a:pt x="308" y="654"/>
                  <a:pt x="281" y="635"/>
                  <a:pt x="272" y="626"/>
                </a:cubicBezTo>
                <a:cubicBezTo>
                  <a:pt x="252" y="635"/>
                  <a:pt x="246" y="653"/>
                  <a:pt x="233" y="670"/>
                </a:cubicBezTo>
                <a:cubicBezTo>
                  <a:pt x="220" y="653"/>
                  <a:pt x="183" y="602"/>
                  <a:pt x="172" y="556"/>
                </a:cubicBezTo>
                <a:cubicBezTo>
                  <a:pt x="187" y="553"/>
                  <a:pt x="201" y="545"/>
                  <a:pt x="213" y="535"/>
                </a:cubicBezTo>
                <a:cubicBezTo>
                  <a:pt x="213" y="536"/>
                  <a:pt x="214" y="537"/>
                  <a:pt x="214" y="538"/>
                </a:cubicBezTo>
                <a:cubicBezTo>
                  <a:pt x="240" y="574"/>
                  <a:pt x="285" y="626"/>
                  <a:pt x="316" y="652"/>
                </a:cubicBezTo>
                <a:cubicBezTo>
                  <a:pt x="317" y="653"/>
                  <a:pt x="318" y="654"/>
                  <a:pt x="319" y="655"/>
                </a:cubicBezTo>
                <a:cubicBezTo>
                  <a:pt x="351" y="612"/>
                  <a:pt x="388" y="581"/>
                  <a:pt x="425" y="541"/>
                </a:cubicBezTo>
                <a:cubicBezTo>
                  <a:pt x="435" y="549"/>
                  <a:pt x="446" y="555"/>
                  <a:pt x="459" y="558"/>
                </a:cubicBezTo>
                <a:cubicBezTo>
                  <a:pt x="446" y="592"/>
                  <a:pt x="425" y="648"/>
                  <a:pt x="403" y="6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5" name="Freeform 6"/>
          <p:cNvSpPr>
            <a:spLocks noEditPoints="1"/>
          </p:cNvSpPr>
          <p:nvPr/>
        </p:nvSpPr>
        <p:spPr bwMode="auto">
          <a:xfrm flipH="1">
            <a:off x="5887688" y="3066035"/>
            <a:ext cx="478214" cy="509645"/>
          </a:xfrm>
          <a:custGeom>
            <a:avLst/>
            <a:gdLst>
              <a:gd name="T0" fmla="*/ 743 w 957"/>
              <a:gd name="T1" fmla="*/ 313 h 1020"/>
              <a:gd name="T2" fmla="*/ 756 w 957"/>
              <a:gd name="T3" fmla="*/ 428 h 1020"/>
              <a:gd name="T4" fmla="*/ 704 w 957"/>
              <a:gd name="T5" fmla="*/ 513 h 1020"/>
              <a:gd name="T6" fmla="*/ 724 w 957"/>
              <a:gd name="T7" fmla="*/ 341 h 1020"/>
              <a:gd name="T8" fmla="*/ 704 w 957"/>
              <a:gd name="T9" fmla="*/ 152 h 1020"/>
              <a:gd name="T10" fmla="*/ 953 w 957"/>
              <a:gd name="T11" fmla="*/ 925 h 1020"/>
              <a:gd name="T12" fmla="*/ 704 w 957"/>
              <a:gd name="T13" fmla="*/ 1020 h 1020"/>
              <a:gd name="T14" fmla="*/ 478 w 957"/>
              <a:gd name="T15" fmla="*/ 16 h 1020"/>
              <a:gd name="T16" fmla="*/ 704 w 957"/>
              <a:gd name="T17" fmla="*/ 308 h 1020"/>
              <a:gd name="T18" fmla="*/ 679 w 957"/>
              <a:gd name="T19" fmla="*/ 494 h 1020"/>
              <a:gd name="T20" fmla="*/ 704 w 957"/>
              <a:gd name="T21" fmla="*/ 513 h 1020"/>
              <a:gd name="T22" fmla="*/ 665 w 957"/>
              <a:gd name="T23" fmla="*/ 566 h 1020"/>
              <a:gd name="T24" fmla="*/ 684 w 957"/>
              <a:gd name="T25" fmla="*/ 723 h 1020"/>
              <a:gd name="T26" fmla="*/ 704 w 957"/>
              <a:gd name="T27" fmla="*/ 1020 h 1020"/>
              <a:gd name="T28" fmla="*/ 478 w 957"/>
              <a:gd name="T29" fmla="*/ 984 h 1020"/>
              <a:gd name="T30" fmla="*/ 493 w 957"/>
              <a:gd name="T31" fmla="*/ 969 h 1020"/>
              <a:gd name="T32" fmla="*/ 478 w 957"/>
              <a:gd name="T33" fmla="*/ 955 h 1020"/>
              <a:gd name="T34" fmla="*/ 480 w 957"/>
              <a:gd name="T35" fmla="*/ 945 h 1020"/>
              <a:gd name="T36" fmla="*/ 480 w 957"/>
              <a:gd name="T37" fmla="*/ 916 h 1020"/>
              <a:gd name="T38" fmla="*/ 478 w 957"/>
              <a:gd name="T39" fmla="*/ 901 h 1020"/>
              <a:gd name="T40" fmla="*/ 589 w 957"/>
              <a:gd name="T41" fmla="*/ 663 h 1020"/>
              <a:gd name="T42" fmla="*/ 479 w 957"/>
              <a:gd name="T43" fmla="*/ 709 h 1020"/>
              <a:gd name="T44" fmla="*/ 478 w 957"/>
              <a:gd name="T45" fmla="*/ 613 h 1020"/>
              <a:gd name="T46" fmla="*/ 519 w 957"/>
              <a:gd name="T47" fmla="*/ 628 h 1020"/>
              <a:gd name="T48" fmla="*/ 478 w 957"/>
              <a:gd name="T49" fmla="*/ 512 h 1020"/>
              <a:gd name="T50" fmla="*/ 587 w 957"/>
              <a:gd name="T51" fmla="*/ 502 h 1020"/>
              <a:gd name="T52" fmla="*/ 664 w 957"/>
              <a:gd name="T53" fmla="*/ 319 h 1020"/>
              <a:gd name="T54" fmla="*/ 478 w 957"/>
              <a:gd name="T55" fmla="*/ 16 h 1020"/>
              <a:gd name="T56" fmla="*/ 395 w 957"/>
              <a:gd name="T57" fmla="*/ 35 h 1020"/>
              <a:gd name="T58" fmla="*/ 478 w 957"/>
              <a:gd name="T59" fmla="*/ 16 h 1020"/>
              <a:gd name="T60" fmla="*/ 425 w 957"/>
              <a:gd name="T61" fmla="*/ 204 h 1020"/>
              <a:gd name="T62" fmla="*/ 294 w 957"/>
              <a:gd name="T63" fmla="*/ 284 h 1020"/>
              <a:gd name="T64" fmla="*/ 362 w 957"/>
              <a:gd name="T65" fmla="*/ 506 h 1020"/>
              <a:gd name="T66" fmla="*/ 477 w 957"/>
              <a:gd name="T67" fmla="*/ 478 h 1020"/>
              <a:gd name="T68" fmla="*/ 478 w 957"/>
              <a:gd name="T69" fmla="*/ 512 h 1020"/>
              <a:gd name="T70" fmla="*/ 438 w 957"/>
              <a:gd name="T71" fmla="*/ 628 h 1020"/>
              <a:gd name="T72" fmla="*/ 478 w 957"/>
              <a:gd name="T73" fmla="*/ 709 h 1020"/>
              <a:gd name="T74" fmla="*/ 370 w 957"/>
              <a:gd name="T75" fmla="*/ 665 h 1020"/>
              <a:gd name="T76" fmla="*/ 478 w 957"/>
              <a:gd name="T77" fmla="*/ 901 h 1020"/>
              <a:gd name="T78" fmla="*/ 478 w 957"/>
              <a:gd name="T79" fmla="*/ 916 h 1020"/>
              <a:gd name="T80" fmla="*/ 478 w 957"/>
              <a:gd name="T81" fmla="*/ 945 h 1020"/>
              <a:gd name="T82" fmla="*/ 466 w 957"/>
              <a:gd name="T83" fmla="*/ 969 h 1020"/>
              <a:gd name="T84" fmla="*/ 478 w 957"/>
              <a:gd name="T85" fmla="*/ 1020 h 1020"/>
              <a:gd name="T86" fmla="*/ 253 w 957"/>
              <a:gd name="T87" fmla="*/ 730 h 1020"/>
              <a:gd name="T88" fmla="*/ 342 w 957"/>
              <a:gd name="T89" fmla="*/ 640 h 1020"/>
              <a:gd name="T90" fmla="*/ 265 w 957"/>
              <a:gd name="T91" fmla="*/ 519 h 1020"/>
              <a:gd name="T92" fmla="*/ 253 w 957"/>
              <a:gd name="T93" fmla="*/ 477 h 1020"/>
              <a:gd name="T94" fmla="*/ 276 w 957"/>
              <a:gd name="T95" fmla="*/ 341 h 1020"/>
              <a:gd name="T96" fmla="*/ 253 w 957"/>
              <a:gd name="T97" fmla="*/ 143 h 1020"/>
              <a:gd name="T98" fmla="*/ 214 w 957"/>
              <a:gd name="T99" fmla="*/ 313 h 1020"/>
              <a:gd name="T100" fmla="*/ 253 w 957"/>
              <a:gd name="T101" fmla="*/ 310 h 1020"/>
              <a:gd name="T102" fmla="*/ 253 w 957"/>
              <a:gd name="T103" fmla="*/ 477 h 1020"/>
              <a:gd name="T104" fmla="*/ 227 w 957"/>
              <a:gd name="T105" fmla="*/ 490 h 1020"/>
              <a:gd name="T106" fmla="*/ 199 w 957"/>
              <a:gd name="T107" fmla="*/ 359 h 1020"/>
              <a:gd name="T108" fmla="*/ 253 w 957"/>
              <a:gd name="T109" fmla="*/ 1020 h 1020"/>
              <a:gd name="T110" fmla="*/ 3 w 957"/>
              <a:gd name="T111" fmla="*/ 925 h 1020"/>
              <a:gd name="T112" fmla="*/ 253 w 957"/>
              <a:gd name="T113" fmla="*/ 1020 h 10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57" h="1020">
                <a:moveTo>
                  <a:pt x="704" y="152"/>
                </a:moveTo>
                <a:cubicBezTo>
                  <a:pt x="723" y="197"/>
                  <a:pt x="736" y="251"/>
                  <a:pt x="743" y="313"/>
                </a:cubicBezTo>
                <a:cubicBezTo>
                  <a:pt x="750" y="327"/>
                  <a:pt x="755" y="342"/>
                  <a:pt x="757" y="359"/>
                </a:cubicBezTo>
                <a:cubicBezTo>
                  <a:pt x="761" y="381"/>
                  <a:pt x="760" y="406"/>
                  <a:pt x="756" y="428"/>
                </a:cubicBezTo>
                <a:cubicBezTo>
                  <a:pt x="751" y="452"/>
                  <a:pt x="742" y="473"/>
                  <a:pt x="729" y="490"/>
                </a:cubicBezTo>
                <a:cubicBezTo>
                  <a:pt x="722" y="500"/>
                  <a:pt x="713" y="508"/>
                  <a:pt x="704" y="513"/>
                </a:cubicBezTo>
                <a:cubicBezTo>
                  <a:pt x="704" y="476"/>
                  <a:pt x="704" y="476"/>
                  <a:pt x="704" y="476"/>
                </a:cubicBezTo>
                <a:cubicBezTo>
                  <a:pt x="730" y="445"/>
                  <a:pt x="739" y="384"/>
                  <a:pt x="724" y="341"/>
                </a:cubicBezTo>
                <a:cubicBezTo>
                  <a:pt x="718" y="320"/>
                  <a:pt x="710" y="310"/>
                  <a:pt x="704" y="308"/>
                </a:cubicBezTo>
                <a:lnTo>
                  <a:pt x="704" y="152"/>
                </a:lnTo>
                <a:close/>
                <a:moveTo>
                  <a:pt x="704" y="731"/>
                </a:moveTo>
                <a:cubicBezTo>
                  <a:pt x="815" y="772"/>
                  <a:pt x="957" y="791"/>
                  <a:pt x="953" y="925"/>
                </a:cubicBezTo>
                <a:cubicBezTo>
                  <a:pt x="952" y="956"/>
                  <a:pt x="940" y="988"/>
                  <a:pt x="921" y="1020"/>
                </a:cubicBezTo>
                <a:cubicBezTo>
                  <a:pt x="704" y="1020"/>
                  <a:pt x="704" y="1020"/>
                  <a:pt x="704" y="1020"/>
                </a:cubicBezTo>
                <a:lnTo>
                  <a:pt x="704" y="731"/>
                </a:lnTo>
                <a:close/>
                <a:moveTo>
                  <a:pt x="478" y="16"/>
                </a:moveTo>
                <a:cubicBezTo>
                  <a:pt x="588" y="0"/>
                  <a:pt x="661" y="52"/>
                  <a:pt x="704" y="152"/>
                </a:cubicBezTo>
                <a:cubicBezTo>
                  <a:pt x="704" y="308"/>
                  <a:pt x="704" y="308"/>
                  <a:pt x="704" y="308"/>
                </a:cubicBezTo>
                <a:cubicBezTo>
                  <a:pt x="693" y="305"/>
                  <a:pt x="684" y="321"/>
                  <a:pt x="680" y="350"/>
                </a:cubicBezTo>
                <a:cubicBezTo>
                  <a:pt x="675" y="381"/>
                  <a:pt x="674" y="429"/>
                  <a:pt x="679" y="494"/>
                </a:cubicBezTo>
                <a:cubicBezTo>
                  <a:pt x="688" y="491"/>
                  <a:pt x="697" y="484"/>
                  <a:pt x="704" y="476"/>
                </a:cubicBezTo>
                <a:cubicBezTo>
                  <a:pt x="704" y="513"/>
                  <a:pt x="704" y="513"/>
                  <a:pt x="704" y="513"/>
                </a:cubicBezTo>
                <a:cubicBezTo>
                  <a:pt x="700" y="515"/>
                  <a:pt x="696" y="517"/>
                  <a:pt x="692" y="519"/>
                </a:cubicBezTo>
                <a:cubicBezTo>
                  <a:pt x="684" y="535"/>
                  <a:pt x="675" y="552"/>
                  <a:pt x="665" y="566"/>
                </a:cubicBezTo>
                <a:cubicBezTo>
                  <a:pt x="654" y="594"/>
                  <a:pt x="635" y="619"/>
                  <a:pt x="614" y="640"/>
                </a:cubicBezTo>
                <a:cubicBezTo>
                  <a:pt x="621" y="675"/>
                  <a:pt x="640" y="705"/>
                  <a:pt x="684" y="723"/>
                </a:cubicBezTo>
                <a:cubicBezTo>
                  <a:pt x="690" y="726"/>
                  <a:pt x="697" y="728"/>
                  <a:pt x="704" y="731"/>
                </a:cubicBezTo>
                <a:cubicBezTo>
                  <a:pt x="704" y="1020"/>
                  <a:pt x="704" y="1020"/>
                  <a:pt x="704" y="1020"/>
                </a:cubicBezTo>
                <a:cubicBezTo>
                  <a:pt x="478" y="1020"/>
                  <a:pt x="478" y="1020"/>
                  <a:pt x="478" y="1020"/>
                </a:cubicBezTo>
                <a:cubicBezTo>
                  <a:pt x="478" y="984"/>
                  <a:pt x="478" y="984"/>
                  <a:pt x="478" y="984"/>
                </a:cubicBezTo>
                <a:cubicBezTo>
                  <a:pt x="479" y="984"/>
                  <a:pt x="479" y="984"/>
                  <a:pt x="480" y="984"/>
                </a:cubicBezTo>
                <a:cubicBezTo>
                  <a:pt x="487" y="984"/>
                  <a:pt x="493" y="977"/>
                  <a:pt x="493" y="969"/>
                </a:cubicBezTo>
                <a:cubicBezTo>
                  <a:pt x="493" y="961"/>
                  <a:pt x="487" y="955"/>
                  <a:pt x="480" y="955"/>
                </a:cubicBezTo>
                <a:cubicBezTo>
                  <a:pt x="479" y="955"/>
                  <a:pt x="479" y="955"/>
                  <a:pt x="478" y="955"/>
                </a:cubicBezTo>
                <a:cubicBezTo>
                  <a:pt x="478" y="945"/>
                  <a:pt x="478" y="945"/>
                  <a:pt x="478" y="945"/>
                </a:cubicBezTo>
                <a:cubicBezTo>
                  <a:pt x="479" y="945"/>
                  <a:pt x="479" y="945"/>
                  <a:pt x="480" y="945"/>
                </a:cubicBezTo>
                <a:cubicBezTo>
                  <a:pt x="487" y="945"/>
                  <a:pt x="493" y="938"/>
                  <a:pt x="493" y="930"/>
                </a:cubicBezTo>
                <a:cubicBezTo>
                  <a:pt x="493" y="922"/>
                  <a:pt x="487" y="916"/>
                  <a:pt x="480" y="916"/>
                </a:cubicBezTo>
                <a:cubicBezTo>
                  <a:pt x="479" y="916"/>
                  <a:pt x="479" y="916"/>
                  <a:pt x="478" y="916"/>
                </a:cubicBezTo>
                <a:cubicBezTo>
                  <a:pt x="478" y="901"/>
                  <a:pt x="478" y="901"/>
                  <a:pt x="478" y="901"/>
                </a:cubicBezTo>
                <a:cubicBezTo>
                  <a:pt x="556" y="871"/>
                  <a:pt x="598" y="831"/>
                  <a:pt x="661" y="751"/>
                </a:cubicBezTo>
                <a:cubicBezTo>
                  <a:pt x="625" y="737"/>
                  <a:pt x="602" y="703"/>
                  <a:pt x="589" y="663"/>
                </a:cubicBezTo>
                <a:cubicBezTo>
                  <a:pt x="553" y="691"/>
                  <a:pt x="514" y="709"/>
                  <a:pt x="485" y="709"/>
                </a:cubicBezTo>
                <a:cubicBezTo>
                  <a:pt x="483" y="709"/>
                  <a:pt x="481" y="709"/>
                  <a:pt x="479" y="709"/>
                </a:cubicBezTo>
                <a:cubicBezTo>
                  <a:pt x="478" y="709"/>
                  <a:pt x="478" y="709"/>
                  <a:pt x="478" y="709"/>
                </a:cubicBezTo>
                <a:cubicBezTo>
                  <a:pt x="478" y="613"/>
                  <a:pt x="478" y="613"/>
                  <a:pt x="478" y="613"/>
                </a:cubicBezTo>
                <a:cubicBezTo>
                  <a:pt x="479" y="613"/>
                  <a:pt x="479" y="613"/>
                  <a:pt x="479" y="613"/>
                </a:cubicBezTo>
                <a:cubicBezTo>
                  <a:pt x="493" y="613"/>
                  <a:pt x="503" y="634"/>
                  <a:pt x="519" y="628"/>
                </a:cubicBezTo>
                <a:cubicBezTo>
                  <a:pt x="555" y="615"/>
                  <a:pt x="571" y="591"/>
                  <a:pt x="571" y="565"/>
                </a:cubicBezTo>
                <a:cubicBezTo>
                  <a:pt x="571" y="529"/>
                  <a:pt x="525" y="512"/>
                  <a:pt x="478" y="512"/>
                </a:cubicBezTo>
                <a:cubicBezTo>
                  <a:pt x="478" y="478"/>
                  <a:pt x="478" y="478"/>
                  <a:pt x="478" y="478"/>
                </a:cubicBezTo>
                <a:cubicBezTo>
                  <a:pt x="531" y="470"/>
                  <a:pt x="566" y="485"/>
                  <a:pt x="587" y="502"/>
                </a:cubicBezTo>
                <a:cubicBezTo>
                  <a:pt x="588" y="503"/>
                  <a:pt x="590" y="504"/>
                  <a:pt x="591" y="506"/>
                </a:cubicBezTo>
                <a:cubicBezTo>
                  <a:pt x="644" y="538"/>
                  <a:pt x="663" y="405"/>
                  <a:pt x="664" y="319"/>
                </a:cubicBezTo>
                <a:cubicBezTo>
                  <a:pt x="580" y="314"/>
                  <a:pt x="531" y="271"/>
                  <a:pt x="478" y="235"/>
                </a:cubicBezTo>
                <a:lnTo>
                  <a:pt x="478" y="16"/>
                </a:lnTo>
                <a:close/>
                <a:moveTo>
                  <a:pt x="253" y="143"/>
                </a:moveTo>
                <a:cubicBezTo>
                  <a:pt x="281" y="83"/>
                  <a:pt x="325" y="38"/>
                  <a:pt x="395" y="35"/>
                </a:cubicBezTo>
                <a:cubicBezTo>
                  <a:pt x="408" y="31"/>
                  <a:pt x="422" y="27"/>
                  <a:pt x="437" y="25"/>
                </a:cubicBezTo>
                <a:cubicBezTo>
                  <a:pt x="451" y="21"/>
                  <a:pt x="465" y="18"/>
                  <a:pt x="478" y="16"/>
                </a:cubicBezTo>
                <a:cubicBezTo>
                  <a:pt x="478" y="235"/>
                  <a:pt x="478" y="235"/>
                  <a:pt x="478" y="235"/>
                </a:cubicBezTo>
                <a:cubicBezTo>
                  <a:pt x="461" y="223"/>
                  <a:pt x="444" y="212"/>
                  <a:pt x="425" y="204"/>
                </a:cubicBezTo>
                <a:cubicBezTo>
                  <a:pt x="378" y="183"/>
                  <a:pt x="333" y="179"/>
                  <a:pt x="316" y="207"/>
                </a:cubicBezTo>
                <a:cubicBezTo>
                  <a:pt x="303" y="228"/>
                  <a:pt x="296" y="254"/>
                  <a:pt x="294" y="284"/>
                </a:cubicBezTo>
                <a:cubicBezTo>
                  <a:pt x="294" y="285"/>
                  <a:pt x="294" y="287"/>
                  <a:pt x="294" y="289"/>
                </a:cubicBezTo>
                <a:cubicBezTo>
                  <a:pt x="290" y="370"/>
                  <a:pt x="303" y="542"/>
                  <a:pt x="362" y="506"/>
                </a:cubicBezTo>
                <a:cubicBezTo>
                  <a:pt x="364" y="504"/>
                  <a:pt x="365" y="503"/>
                  <a:pt x="367" y="502"/>
                </a:cubicBezTo>
                <a:cubicBezTo>
                  <a:pt x="388" y="485"/>
                  <a:pt x="423" y="469"/>
                  <a:pt x="477" y="478"/>
                </a:cubicBezTo>
                <a:cubicBezTo>
                  <a:pt x="478" y="478"/>
                  <a:pt x="478" y="478"/>
                  <a:pt x="478" y="478"/>
                </a:cubicBezTo>
                <a:cubicBezTo>
                  <a:pt x="478" y="512"/>
                  <a:pt x="478" y="512"/>
                  <a:pt x="478" y="512"/>
                </a:cubicBezTo>
                <a:cubicBezTo>
                  <a:pt x="432" y="512"/>
                  <a:pt x="384" y="529"/>
                  <a:pt x="382" y="561"/>
                </a:cubicBezTo>
                <a:cubicBezTo>
                  <a:pt x="380" y="588"/>
                  <a:pt x="400" y="615"/>
                  <a:pt x="438" y="628"/>
                </a:cubicBezTo>
                <a:cubicBezTo>
                  <a:pt x="454" y="634"/>
                  <a:pt x="464" y="613"/>
                  <a:pt x="478" y="613"/>
                </a:cubicBezTo>
                <a:cubicBezTo>
                  <a:pt x="478" y="709"/>
                  <a:pt x="478" y="709"/>
                  <a:pt x="478" y="709"/>
                </a:cubicBezTo>
                <a:cubicBezTo>
                  <a:pt x="477" y="709"/>
                  <a:pt x="475" y="709"/>
                  <a:pt x="472" y="709"/>
                </a:cubicBezTo>
                <a:cubicBezTo>
                  <a:pt x="444" y="709"/>
                  <a:pt x="405" y="692"/>
                  <a:pt x="370" y="665"/>
                </a:cubicBezTo>
                <a:cubicBezTo>
                  <a:pt x="357" y="704"/>
                  <a:pt x="334" y="737"/>
                  <a:pt x="298" y="751"/>
                </a:cubicBezTo>
                <a:cubicBezTo>
                  <a:pt x="358" y="841"/>
                  <a:pt x="407" y="878"/>
                  <a:pt x="478" y="901"/>
                </a:cubicBezTo>
                <a:cubicBezTo>
                  <a:pt x="478" y="901"/>
                  <a:pt x="478" y="901"/>
                  <a:pt x="478" y="901"/>
                </a:cubicBezTo>
                <a:cubicBezTo>
                  <a:pt x="478" y="916"/>
                  <a:pt x="478" y="916"/>
                  <a:pt x="478" y="916"/>
                </a:cubicBezTo>
                <a:cubicBezTo>
                  <a:pt x="471" y="916"/>
                  <a:pt x="466" y="923"/>
                  <a:pt x="466" y="930"/>
                </a:cubicBezTo>
                <a:cubicBezTo>
                  <a:pt x="466" y="938"/>
                  <a:pt x="471" y="944"/>
                  <a:pt x="478" y="945"/>
                </a:cubicBezTo>
                <a:cubicBezTo>
                  <a:pt x="478" y="955"/>
                  <a:pt x="478" y="955"/>
                  <a:pt x="478" y="955"/>
                </a:cubicBezTo>
                <a:cubicBezTo>
                  <a:pt x="471" y="956"/>
                  <a:pt x="466" y="962"/>
                  <a:pt x="466" y="969"/>
                </a:cubicBezTo>
                <a:cubicBezTo>
                  <a:pt x="466" y="977"/>
                  <a:pt x="471" y="983"/>
                  <a:pt x="478" y="984"/>
                </a:cubicBezTo>
                <a:cubicBezTo>
                  <a:pt x="478" y="1020"/>
                  <a:pt x="478" y="1020"/>
                  <a:pt x="478" y="1020"/>
                </a:cubicBezTo>
                <a:cubicBezTo>
                  <a:pt x="253" y="1020"/>
                  <a:pt x="253" y="1020"/>
                  <a:pt x="253" y="1020"/>
                </a:cubicBezTo>
                <a:cubicBezTo>
                  <a:pt x="253" y="730"/>
                  <a:pt x="253" y="730"/>
                  <a:pt x="253" y="730"/>
                </a:cubicBezTo>
                <a:cubicBezTo>
                  <a:pt x="260" y="728"/>
                  <a:pt x="266" y="726"/>
                  <a:pt x="272" y="723"/>
                </a:cubicBezTo>
                <a:cubicBezTo>
                  <a:pt x="317" y="704"/>
                  <a:pt x="336" y="675"/>
                  <a:pt x="342" y="640"/>
                </a:cubicBezTo>
                <a:cubicBezTo>
                  <a:pt x="322" y="619"/>
                  <a:pt x="304" y="595"/>
                  <a:pt x="293" y="569"/>
                </a:cubicBezTo>
                <a:cubicBezTo>
                  <a:pt x="282" y="554"/>
                  <a:pt x="273" y="537"/>
                  <a:pt x="265" y="519"/>
                </a:cubicBezTo>
                <a:cubicBezTo>
                  <a:pt x="261" y="517"/>
                  <a:pt x="257" y="516"/>
                  <a:pt x="253" y="513"/>
                </a:cubicBezTo>
                <a:cubicBezTo>
                  <a:pt x="253" y="477"/>
                  <a:pt x="253" y="477"/>
                  <a:pt x="253" y="477"/>
                </a:cubicBezTo>
                <a:cubicBezTo>
                  <a:pt x="260" y="485"/>
                  <a:pt x="269" y="491"/>
                  <a:pt x="278" y="494"/>
                </a:cubicBezTo>
                <a:cubicBezTo>
                  <a:pt x="283" y="431"/>
                  <a:pt x="283" y="374"/>
                  <a:pt x="276" y="341"/>
                </a:cubicBezTo>
                <a:cubicBezTo>
                  <a:pt x="271" y="317"/>
                  <a:pt x="262" y="308"/>
                  <a:pt x="253" y="310"/>
                </a:cubicBezTo>
                <a:lnTo>
                  <a:pt x="253" y="143"/>
                </a:lnTo>
                <a:close/>
                <a:moveTo>
                  <a:pt x="214" y="313"/>
                </a:moveTo>
                <a:cubicBezTo>
                  <a:pt x="214" y="313"/>
                  <a:pt x="214" y="313"/>
                  <a:pt x="214" y="313"/>
                </a:cubicBezTo>
                <a:cubicBezTo>
                  <a:pt x="218" y="258"/>
                  <a:pt x="229" y="195"/>
                  <a:pt x="253" y="143"/>
                </a:cubicBezTo>
                <a:cubicBezTo>
                  <a:pt x="253" y="310"/>
                  <a:pt x="253" y="310"/>
                  <a:pt x="253" y="310"/>
                </a:cubicBezTo>
                <a:cubicBezTo>
                  <a:pt x="246" y="312"/>
                  <a:pt x="238" y="323"/>
                  <a:pt x="233" y="339"/>
                </a:cubicBezTo>
                <a:cubicBezTo>
                  <a:pt x="217" y="383"/>
                  <a:pt x="226" y="445"/>
                  <a:pt x="253" y="477"/>
                </a:cubicBezTo>
                <a:cubicBezTo>
                  <a:pt x="253" y="513"/>
                  <a:pt x="253" y="513"/>
                  <a:pt x="253" y="513"/>
                </a:cubicBezTo>
                <a:cubicBezTo>
                  <a:pt x="243" y="508"/>
                  <a:pt x="235" y="500"/>
                  <a:pt x="227" y="490"/>
                </a:cubicBezTo>
                <a:cubicBezTo>
                  <a:pt x="214" y="473"/>
                  <a:pt x="206" y="452"/>
                  <a:pt x="201" y="428"/>
                </a:cubicBezTo>
                <a:cubicBezTo>
                  <a:pt x="196" y="406"/>
                  <a:pt x="195" y="381"/>
                  <a:pt x="199" y="359"/>
                </a:cubicBezTo>
                <a:cubicBezTo>
                  <a:pt x="202" y="342"/>
                  <a:pt x="206" y="326"/>
                  <a:pt x="214" y="313"/>
                </a:cubicBezTo>
                <a:moveTo>
                  <a:pt x="253" y="1020"/>
                </a:moveTo>
                <a:cubicBezTo>
                  <a:pt x="35" y="1020"/>
                  <a:pt x="35" y="1020"/>
                  <a:pt x="35" y="1020"/>
                </a:cubicBezTo>
                <a:cubicBezTo>
                  <a:pt x="16" y="988"/>
                  <a:pt x="4" y="956"/>
                  <a:pt x="3" y="925"/>
                </a:cubicBezTo>
                <a:cubicBezTo>
                  <a:pt x="0" y="791"/>
                  <a:pt x="142" y="772"/>
                  <a:pt x="253" y="730"/>
                </a:cubicBezTo>
                <a:lnTo>
                  <a:pt x="253" y="102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 dirty="0"/>
          </a:p>
        </p:txBody>
      </p:sp>
      <p:sp>
        <p:nvSpPr>
          <p:cNvPr id="26" name="Freeform 5"/>
          <p:cNvSpPr>
            <a:spLocks noEditPoints="1"/>
          </p:cNvSpPr>
          <p:nvPr/>
        </p:nvSpPr>
        <p:spPr bwMode="auto">
          <a:xfrm>
            <a:off x="6287070" y="4178749"/>
            <a:ext cx="348854" cy="348854"/>
          </a:xfrm>
          <a:custGeom>
            <a:avLst/>
            <a:gdLst>
              <a:gd name="T0" fmla="*/ 0 w 124"/>
              <a:gd name="T1" fmla="*/ 62 h 124"/>
              <a:gd name="T2" fmla="*/ 124 w 124"/>
              <a:gd name="T3" fmla="*/ 62 h 124"/>
              <a:gd name="T4" fmla="*/ 116 w 124"/>
              <a:gd name="T5" fmla="*/ 60 h 124"/>
              <a:gd name="T6" fmla="*/ 87 w 124"/>
              <a:gd name="T7" fmla="*/ 35 h 124"/>
              <a:gd name="T8" fmla="*/ 116 w 124"/>
              <a:gd name="T9" fmla="*/ 60 h 124"/>
              <a:gd name="T10" fmla="*/ 43 w 124"/>
              <a:gd name="T11" fmla="*/ 95 h 124"/>
              <a:gd name="T12" fmla="*/ 60 w 124"/>
              <a:gd name="T13" fmla="*/ 116 h 124"/>
              <a:gd name="T14" fmla="*/ 64 w 124"/>
              <a:gd name="T15" fmla="*/ 8 h 124"/>
              <a:gd name="T16" fmla="*/ 64 w 124"/>
              <a:gd name="T17" fmla="*/ 36 h 124"/>
              <a:gd name="T18" fmla="*/ 64 w 124"/>
              <a:gd name="T19" fmla="*/ 8 h 124"/>
              <a:gd name="T20" fmla="*/ 100 w 124"/>
              <a:gd name="T21" fmla="*/ 23 h 124"/>
              <a:gd name="T22" fmla="*/ 71 w 124"/>
              <a:gd name="T23" fmla="*/ 9 h 124"/>
              <a:gd name="T24" fmla="*/ 60 w 124"/>
              <a:gd name="T25" fmla="*/ 36 h 124"/>
              <a:gd name="T26" fmla="*/ 60 w 124"/>
              <a:gd name="T27" fmla="*/ 8 h 124"/>
              <a:gd name="T28" fmla="*/ 38 w 124"/>
              <a:gd name="T29" fmla="*/ 31 h 124"/>
              <a:gd name="T30" fmla="*/ 53 w 124"/>
              <a:gd name="T31" fmla="*/ 9 h 124"/>
              <a:gd name="T32" fmla="*/ 40 w 124"/>
              <a:gd name="T33" fmla="*/ 36 h 124"/>
              <a:gd name="T34" fmla="*/ 60 w 124"/>
              <a:gd name="T35" fmla="*/ 60 h 124"/>
              <a:gd name="T36" fmla="*/ 40 w 124"/>
              <a:gd name="T37" fmla="*/ 36 h 124"/>
              <a:gd name="T38" fmla="*/ 60 w 124"/>
              <a:gd name="T39" fmla="*/ 88 h 124"/>
              <a:gd name="T40" fmla="*/ 36 w 124"/>
              <a:gd name="T41" fmla="*/ 64 h 124"/>
              <a:gd name="T42" fmla="*/ 53 w 124"/>
              <a:gd name="T43" fmla="*/ 115 h 124"/>
              <a:gd name="T44" fmla="*/ 40 w 124"/>
              <a:gd name="T45" fmla="*/ 96 h 124"/>
              <a:gd name="T46" fmla="*/ 64 w 124"/>
              <a:gd name="T47" fmla="*/ 116 h 124"/>
              <a:gd name="T48" fmla="*/ 81 w 124"/>
              <a:gd name="T49" fmla="*/ 95 h 124"/>
              <a:gd name="T50" fmla="*/ 64 w 124"/>
              <a:gd name="T51" fmla="*/ 116 h 124"/>
              <a:gd name="T52" fmla="*/ 97 w 124"/>
              <a:gd name="T53" fmla="*/ 103 h 124"/>
              <a:gd name="T54" fmla="*/ 84 w 124"/>
              <a:gd name="T55" fmla="*/ 96 h 124"/>
              <a:gd name="T56" fmla="*/ 64 w 124"/>
              <a:gd name="T57" fmla="*/ 88 h 124"/>
              <a:gd name="T58" fmla="*/ 88 w 124"/>
              <a:gd name="T59" fmla="*/ 64 h 124"/>
              <a:gd name="T60" fmla="*/ 64 w 124"/>
              <a:gd name="T61" fmla="*/ 60 h 124"/>
              <a:gd name="T62" fmla="*/ 84 w 124"/>
              <a:gd name="T63" fmla="*/ 36 h 124"/>
              <a:gd name="T64" fmla="*/ 64 w 124"/>
              <a:gd name="T65" fmla="*/ 60 h 124"/>
              <a:gd name="T66" fmla="*/ 37 w 124"/>
              <a:gd name="T67" fmla="*/ 35 h 124"/>
              <a:gd name="T68" fmla="*/ 8 w 124"/>
              <a:gd name="T69" fmla="*/ 60 h 124"/>
              <a:gd name="T70" fmla="*/ 8 w 124"/>
              <a:gd name="T71" fmla="*/ 64 h 124"/>
              <a:gd name="T72" fmla="*/ 38 w 124"/>
              <a:gd name="T73" fmla="*/ 93 h 124"/>
              <a:gd name="T74" fmla="*/ 8 w 124"/>
              <a:gd name="T75" fmla="*/ 64 h 124"/>
              <a:gd name="T76" fmla="*/ 86 w 124"/>
              <a:gd name="T77" fmla="*/ 93 h 124"/>
              <a:gd name="T78" fmla="*/ 116 w 124"/>
              <a:gd name="T79" fmla="*/ 64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24" h="124">
                <a:moveTo>
                  <a:pt x="62" y="0"/>
                </a:moveTo>
                <a:cubicBezTo>
                  <a:pt x="28" y="0"/>
                  <a:pt x="0" y="28"/>
                  <a:pt x="0" y="62"/>
                </a:cubicBezTo>
                <a:cubicBezTo>
                  <a:pt x="0" y="96"/>
                  <a:pt x="28" y="124"/>
                  <a:pt x="62" y="124"/>
                </a:cubicBezTo>
                <a:cubicBezTo>
                  <a:pt x="96" y="124"/>
                  <a:pt x="124" y="96"/>
                  <a:pt x="124" y="62"/>
                </a:cubicBezTo>
                <a:cubicBezTo>
                  <a:pt x="124" y="28"/>
                  <a:pt x="96" y="0"/>
                  <a:pt x="62" y="0"/>
                </a:cubicBezTo>
                <a:close/>
                <a:moveTo>
                  <a:pt x="116" y="60"/>
                </a:moveTo>
                <a:cubicBezTo>
                  <a:pt x="92" y="60"/>
                  <a:pt x="92" y="60"/>
                  <a:pt x="92" y="60"/>
                </a:cubicBezTo>
                <a:cubicBezTo>
                  <a:pt x="92" y="51"/>
                  <a:pt x="90" y="43"/>
                  <a:pt x="87" y="35"/>
                </a:cubicBezTo>
                <a:cubicBezTo>
                  <a:pt x="93" y="33"/>
                  <a:pt x="98" y="30"/>
                  <a:pt x="102" y="26"/>
                </a:cubicBezTo>
                <a:cubicBezTo>
                  <a:pt x="110" y="35"/>
                  <a:pt x="115" y="47"/>
                  <a:pt x="116" y="60"/>
                </a:cubicBezTo>
                <a:close/>
                <a:moveTo>
                  <a:pt x="60" y="116"/>
                </a:moveTo>
                <a:cubicBezTo>
                  <a:pt x="53" y="110"/>
                  <a:pt x="48" y="103"/>
                  <a:pt x="43" y="95"/>
                </a:cubicBezTo>
                <a:cubicBezTo>
                  <a:pt x="49" y="93"/>
                  <a:pt x="54" y="92"/>
                  <a:pt x="60" y="92"/>
                </a:cubicBezTo>
                <a:cubicBezTo>
                  <a:pt x="60" y="116"/>
                  <a:pt x="60" y="116"/>
                  <a:pt x="60" y="116"/>
                </a:cubicBezTo>
                <a:cubicBezTo>
                  <a:pt x="60" y="116"/>
                  <a:pt x="60" y="116"/>
                  <a:pt x="60" y="116"/>
                </a:cubicBezTo>
                <a:close/>
                <a:moveTo>
                  <a:pt x="64" y="8"/>
                </a:moveTo>
                <a:cubicBezTo>
                  <a:pt x="72" y="14"/>
                  <a:pt x="78" y="23"/>
                  <a:pt x="82" y="33"/>
                </a:cubicBezTo>
                <a:cubicBezTo>
                  <a:pt x="76" y="35"/>
                  <a:pt x="70" y="36"/>
                  <a:pt x="64" y="36"/>
                </a:cubicBezTo>
                <a:cubicBezTo>
                  <a:pt x="64" y="8"/>
                  <a:pt x="64" y="8"/>
                  <a:pt x="64" y="8"/>
                </a:cubicBezTo>
                <a:cubicBezTo>
                  <a:pt x="64" y="8"/>
                  <a:pt x="64" y="8"/>
                  <a:pt x="64" y="8"/>
                </a:cubicBezTo>
                <a:close/>
                <a:moveTo>
                  <a:pt x="71" y="9"/>
                </a:moveTo>
                <a:cubicBezTo>
                  <a:pt x="82" y="11"/>
                  <a:pt x="92" y="16"/>
                  <a:pt x="100" y="23"/>
                </a:cubicBezTo>
                <a:cubicBezTo>
                  <a:pt x="95" y="26"/>
                  <a:pt x="91" y="29"/>
                  <a:pt x="86" y="31"/>
                </a:cubicBezTo>
                <a:cubicBezTo>
                  <a:pt x="82" y="23"/>
                  <a:pt x="77" y="15"/>
                  <a:pt x="71" y="9"/>
                </a:cubicBezTo>
                <a:close/>
                <a:moveTo>
                  <a:pt x="60" y="8"/>
                </a:moveTo>
                <a:cubicBezTo>
                  <a:pt x="60" y="36"/>
                  <a:pt x="60" y="36"/>
                  <a:pt x="60" y="36"/>
                </a:cubicBezTo>
                <a:cubicBezTo>
                  <a:pt x="54" y="36"/>
                  <a:pt x="48" y="35"/>
                  <a:pt x="42" y="33"/>
                </a:cubicBezTo>
                <a:cubicBezTo>
                  <a:pt x="46" y="23"/>
                  <a:pt x="52" y="14"/>
                  <a:pt x="60" y="8"/>
                </a:cubicBezTo>
                <a:cubicBezTo>
                  <a:pt x="60" y="8"/>
                  <a:pt x="60" y="8"/>
                  <a:pt x="60" y="8"/>
                </a:cubicBezTo>
                <a:close/>
                <a:moveTo>
                  <a:pt x="38" y="31"/>
                </a:moveTo>
                <a:cubicBezTo>
                  <a:pt x="33" y="29"/>
                  <a:pt x="29" y="26"/>
                  <a:pt x="24" y="23"/>
                </a:cubicBezTo>
                <a:cubicBezTo>
                  <a:pt x="32" y="16"/>
                  <a:pt x="42" y="11"/>
                  <a:pt x="53" y="9"/>
                </a:cubicBezTo>
                <a:cubicBezTo>
                  <a:pt x="47" y="15"/>
                  <a:pt x="42" y="23"/>
                  <a:pt x="38" y="31"/>
                </a:cubicBezTo>
                <a:close/>
                <a:moveTo>
                  <a:pt x="40" y="36"/>
                </a:moveTo>
                <a:cubicBezTo>
                  <a:pt x="47" y="38"/>
                  <a:pt x="53" y="40"/>
                  <a:pt x="60" y="40"/>
                </a:cubicBezTo>
                <a:cubicBezTo>
                  <a:pt x="60" y="60"/>
                  <a:pt x="60" y="60"/>
                  <a:pt x="60" y="60"/>
                </a:cubicBezTo>
                <a:cubicBezTo>
                  <a:pt x="36" y="60"/>
                  <a:pt x="36" y="60"/>
                  <a:pt x="36" y="60"/>
                </a:cubicBezTo>
                <a:cubicBezTo>
                  <a:pt x="36" y="52"/>
                  <a:pt x="38" y="44"/>
                  <a:pt x="40" y="36"/>
                </a:cubicBezTo>
                <a:close/>
                <a:moveTo>
                  <a:pt x="60" y="64"/>
                </a:moveTo>
                <a:cubicBezTo>
                  <a:pt x="60" y="88"/>
                  <a:pt x="60" y="88"/>
                  <a:pt x="60" y="88"/>
                </a:cubicBezTo>
                <a:cubicBezTo>
                  <a:pt x="54" y="88"/>
                  <a:pt x="48" y="89"/>
                  <a:pt x="42" y="91"/>
                </a:cubicBezTo>
                <a:cubicBezTo>
                  <a:pt x="38" y="83"/>
                  <a:pt x="36" y="74"/>
                  <a:pt x="36" y="64"/>
                </a:cubicBezTo>
                <a:lnTo>
                  <a:pt x="60" y="64"/>
                </a:lnTo>
                <a:close/>
                <a:moveTo>
                  <a:pt x="53" y="115"/>
                </a:moveTo>
                <a:cubicBezTo>
                  <a:pt x="43" y="114"/>
                  <a:pt x="34" y="109"/>
                  <a:pt x="27" y="103"/>
                </a:cubicBezTo>
                <a:cubicBezTo>
                  <a:pt x="31" y="100"/>
                  <a:pt x="35" y="98"/>
                  <a:pt x="40" y="96"/>
                </a:cubicBezTo>
                <a:cubicBezTo>
                  <a:pt x="43" y="103"/>
                  <a:pt x="48" y="110"/>
                  <a:pt x="53" y="115"/>
                </a:cubicBezTo>
                <a:close/>
                <a:moveTo>
                  <a:pt x="64" y="116"/>
                </a:moveTo>
                <a:cubicBezTo>
                  <a:pt x="64" y="92"/>
                  <a:pt x="64" y="92"/>
                  <a:pt x="64" y="92"/>
                </a:cubicBezTo>
                <a:cubicBezTo>
                  <a:pt x="70" y="92"/>
                  <a:pt x="75" y="93"/>
                  <a:pt x="81" y="95"/>
                </a:cubicBezTo>
                <a:cubicBezTo>
                  <a:pt x="76" y="103"/>
                  <a:pt x="71" y="110"/>
                  <a:pt x="64" y="116"/>
                </a:cubicBezTo>
                <a:cubicBezTo>
                  <a:pt x="64" y="116"/>
                  <a:pt x="64" y="116"/>
                  <a:pt x="64" y="116"/>
                </a:cubicBezTo>
                <a:close/>
                <a:moveTo>
                  <a:pt x="84" y="96"/>
                </a:moveTo>
                <a:cubicBezTo>
                  <a:pt x="89" y="98"/>
                  <a:pt x="93" y="100"/>
                  <a:pt x="97" y="103"/>
                </a:cubicBezTo>
                <a:cubicBezTo>
                  <a:pt x="90" y="109"/>
                  <a:pt x="81" y="114"/>
                  <a:pt x="71" y="115"/>
                </a:cubicBezTo>
                <a:cubicBezTo>
                  <a:pt x="76" y="110"/>
                  <a:pt x="81" y="103"/>
                  <a:pt x="84" y="96"/>
                </a:cubicBezTo>
                <a:close/>
                <a:moveTo>
                  <a:pt x="82" y="91"/>
                </a:moveTo>
                <a:cubicBezTo>
                  <a:pt x="76" y="89"/>
                  <a:pt x="70" y="88"/>
                  <a:pt x="64" y="88"/>
                </a:cubicBezTo>
                <a:cubicBezTo>
                  <a:pt x="64" y="64"/>
                  <a:pt x="64" y="64"/>
                  <a:pt x="64" y="64"/>
                </a:cubicBezTo>
                <a:cubicBezTo>
                  <a:pt x="88" y="64"/>
                  <a:pt x="88" y="64"/>
                  <a:pt x="88" y="64"/>
                </a:cubicBezTo>
                <a:cubicBezTo>
                  <a:pt x="88" y="74"/>
                  <a:pt x="86" y="83"/>
                  <a:pt x="82" y="91"/>
                </a:cubicBezTo>
                <a:close/>
                <a:moveTo>
                  <a:pt x="64" y="60"/>
                </a:moveTo>
                <a:cubicBezTo>
                  <a:pt x="64" y="40"/>
                  <a:pt x="64" y="40"/>
                  <a:pt x="64" y="40"/>
                </a:cubicBezTo>
                <a:cubicBezTo>
                  <a:pt x="71" y="40"/>
                  <a:pt x="77" y="38"/>
                  <a:pt x="84" y="36"/>
                </a:cubicBezTo>
                <a:cubicBezTo>
                  <a:pt x="86" y="44"/>
                  <a:pt x="88" y="52"/>
                  <a:pt x="88" y="60"/>
                </a:cubicBezTo>
                <a:lnTo>
                  <a:pt x="64" y="60"/>
                </a:lnTo>
                <a:close/>
                <a:moveTo>
                  <a:pt x="22" y="26"/>
                </a:moveTo>
                <a:cubicBezTo>
                  <a:pt x="26" y="30"/>
                  <a:pt x="31" y="33"/>
                  <a:pt x="37" y="35"/>
                </a:cubicBezTo>
                <a:cubicBezTo>
                  <a:pt x="34" y="43"/>
                  <a:pt x="32" y="51"/>
                  <a:pt x="32" y="60"/>
                </a:cubicBezTo>
                <a:cubicBezTo>
                  <a:pt x="8" y="60"/>
                  <a:pt x="8" y="60"/>
                  <a:pt x="8" y="60"/>
                </a:cubicBezTo>
                <a:cubicBezTo>
                  <a:pt x="9" y="47"/>
                  <a:pt x="14" y="35"/>
                  <a:pt x="22" y="26"/>
                </a:cubicBezTo>
                <a:close/>
                <a:moveTo>
                  <a:pt x="8" y="64"/>
                </a:moveTo>
                <a:cubicBezTo>
                  <a:pt x="32" y="64"/>
                  <a:pt x="32" y="64"/>
                  <a:pt x="32" y="64"/>
                </a:cubicBezTo>
                <a:cubicBezTo>
                  <a:pt x="32" y="74"/>
                  <a:pt x="34" y="84"/>
                  <a:pt x="38" y="93"/>
                </a:cubicBezTo>
                <a:cubicBezTo>
                  <a:pt x="33" y="95"/>
                  <a:pt x="28" y="97"/>
                  <a:pt x="24" y="100"/>
                </a:cubicBezTo>
                <a:cubicBezTo>
                  <a:pt x="15" y="91"/>
                  <a:pt x="9" y="78"/>
                  <a:pt x="8" y="64"/>
                </a:cubicBezTo>
                <a:close/>
                <a:moveTo>
                  <a:pt x="100" y="100"/>
                </a:moveTo>
                <a:cubicBezTo>
                  <a:pt x="96" y="97"/>
                  <a:pt x="91" y="95"/>
                  <a:pt x="86" y="93"/>
                </a:cubicBezTo>
                <a:cubicBezTo>
                  <a:pt x="90" y="84"/>
                  <a:pt x="92" y="74"/>
                  <a:pt x="92" y="64"/>
                </a:cubicBezTo>
                <a:cubicBezTo>
                  <a:pt x="116" y="64"/>
                  <a:pt x="116" y="64"/>
                  <a:pt x="116" y="64"/>
                </a:cubicBezTo>
                <a:cubicBezTo>
                  <a:pt x="115" y="78"/>
                  <a:pt x="109" y="91"/>
                  <a:pt x="100" y="1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27" name="Group 66"/>
          <p:cNvGrpSpPr/>
          <p:nvPr/>
        </p:nvGrpSpPr>
        <p:grpSpPr>
          <a:xfrm>
            <a:off x="6914096" y="3642165"/>
            <a:ext cx="361950" cy="360760"/>
            <a:chOff x="3933825" y="6553200"/>
            <a:chExt cx="482600" cy="481013"/>
          </a:xfrm>
          <a:solidFill>
            <a:schemeClr val="bg1"/>
          </a:solidFill>
        </p:grpSpPr>
        <p:sp>
          <p:nvSpPr>
            <p:cNvPr id="28" name="Freeform 6"/>
            <p:cNvSpPr>
              <a:spLocks noEditPoints="1"/>
            </p:cNvSpPr>
            <p:nvPr/>
          </p:nvSpPr>
          <p:spPr bwMode="auto">
            <a:xfrm>
              <a:off x="3933825" y="6553200"/>
              <a:ext cx="482600" cy="481013"/>
            </a:xfrm>
            <a:custGeom>
              <a:avLst/>
              <a:gdLst>
                <a:gd name="T0" fmla="*/ 117 w 128"/>
                <a:gd name="T1" fmla="*/ 12 h 128"/>
                <a:gd name="T2" fmla="*/ 100 w 128"/>
                <a:gd name="T3" fmla="*/ 12 h 128"/>
                <a:gd name="T4" fmla="*/ 100 w 128"/>
                <a:gd name="T5" fmla="*/ 4 h 128"/>
                <a:gd name="T6" fmla="*/ 96 w 128"/>
                <a:gd name="T7" fmla="*/ 0 h 128"/>
                <a:gd name="T8" fmla="*/ 92 w 128"/>
                <a:gd name="T9" fmla="*/ 4 h 128"/>
                <a:gd name="T10" fmla="*/ 92 w 128"/>
                <a:gd name="T11" fmla="*/ 12 h 128"/>
                <a:gd name="T12" fmla="*/ 68 w 128"/>
                <a:gd name="T13" fmla="*/ 12 h 128"/>
                <a:gd name="T14" fmla="*/ 68 w 128"/>
                <a:gd name="T15" fmla="*/ 4 h 128"/>
                <a:gd name="T16" fmla="*/ 64 w 128"/>
                <a:gd name="T17" fmla="*/ 0 h 128"/>
                <a:gd name="T18" fmla="*/ 60 w 128"/>
                <a:gd name="T19" fmla="*/ 4 h 128"/>
                <a:gd name="T20" fmla="*/ 60 w 128"/>
                <a:gd name="T21" fmla="*/ 12 h 128"/>
                <a:gd name="T22" fmla="*/ 36 w 128"/>
                <a:gd name="T23" fmla="*/ 12 h 128"/>
                <a:gd name="T24" fmla="*/ 36 w 128"/>
                <a:gd name="T25" fmla="*/ 4 h 128"/>
                <a:gd name="T26" fmla="*/ 32 w 128"/>
                <a:gd name="T27" fmla="*/ 0 h 128"/>
                <a:gd name="T28" fmla="*/ 28 w 128"/>
                <a:gd name="T29" fmla="*/ 4 h 128"/>
                <a:gd name="T30" fmla="*/ 28 w 128"/>
                <a:gd name="T31" fmla="*/ 12 h 128"/>
                <a:gd name="T32" fmla="*/ 11 w 128"/>
                <a:gd name="T33" fmla="*/ 12 h 128"/>
                <a:gd name="T34" fmla="*/ 0 w 128"/>
                <a:gd name="T35" fmla="*/ 23 h 128"/>
                <a:gd name="T36" fmla="*/ 0 w 128"/>
                <a:gd name="T37" fmla="*/ 117 h 128"/>
                <a:gd name="T38" fmla="*/ 11 w 128"/>
                <a:gd name="T39" fmla="*/ 128 h 128"/>
                <a:gd name="T40" fmla="*/ 117 w 128"/>
                <a:gd name="T41" fmla="*/ 128 h 128"/>
                <a:gd name="T42" fmla="*/ 128 w 128"/>
                <a:gd name="T43" fmla="*/ 117 h 128"/>
                <a:gd name="T44" fmla="*/ 128 w 128"/>
                <a:gd name="T45" fmla="*/ 23 h 128"/>
                <a:gd name="T46" fmla="*/ 117 w 128"/>
                <a:gd name="T47" fmla="*/ 12 h 128"/>
                <a:gd name="T48" fmla="*/ 120 w 128"/>
                <a:gd name="T49" fmla="*/ 117 h 128"/>
                <a:gd name="T50" fmla="*/ 117 w 128"/>
                <a:gd name="T51" fmla="*/ 120 h 128"/>
                <a:gd name="T52" fmla="*/ 11 w 128"/>
                <a:gd name="T53" fmla="*/ 120 h 128"/>
                <a:gd name="T54" fmla="*/ 8 w 128"/>
                <a:gd name="T55" fmla="*/ 117 h 128"/>
                <a:gd name="T56" fmla="*/ 8 w 128"/>
                <a:gd name="T57" fmla="*/ 23 h 128"/>
                <a:gd name="T58" fmla="*/ 11 w 128"/>
                <a:gd name="T59" fmla="*/ 20 h 128"/>
                <a:gd name="T60" fmla="*/ 28 w 128"/>
                <a:gd name="T61" fmla="*/ 20 h 128"/>
                <a:gd name="T62" fmla="*/ 28 w 128"/>
                <a:gd name="T63" fmla="*/ 28 h 128"/>
                <a:gd name="T64" fmla="*/ 32 w 128"/>
                <a:gd name="T65" fmla="*/ 32 h 128"/>
                <a:gd name="T66" fmla="*/ 36 w 128"/>
                <a:gd name="T67" fmla="*/ 28 h 128"/>
                <a:gd name="T68" fmla="*/ 36 w 128"/>
                <a:gd name="T69" fmla="*/ 20 h 128"/>
                <a:gd name="T70" fmla="*/ 60 w 128"/>
                <a:gd name="T71" fmla="*/ 20 h 128"/>
                <a:gd name="T72" fmla="*/ 60 w 128"/>
                <a:gd name="T73" fmla="*/ 28 h 128"/>
                <a:gd name="T74" fmla="*/ 64 w 128"/>
                <a:gd name="T75" fmla="*/ 32 h 128"/>
                <a:gd name="T76" fmla="*/ 68 w 128"/>
                <a:gd name="T77" fmla="*/ 28 h 128"/>
                <a:gd name="T78" fmla="*/ 68 w 128"/>
                <a:gd name="T79" fmla="*/ 20 h 128"/>
                <a:gd name="T80" fmla="*/ 92 w 128"/>
                <a:gd name="T81" fmla="*/ 20 h 128"/>
                <a:gd name="T82" fmla="*/ 92 w 128"/>
                <a:gd name="T83" fmla="*/ 28 h 128"/>
                <a:gd name="T84" fmla="*/ 96 w 128"/>
                <a:gd name="T85" fmla="*/ 32 h 128"/>
                <a:gd name="T86" fmla="*/ 100 w 128"/>
                <a:gd name="T87" fmla="*/ 28 h 128"/>
                <a:gd name="T88" fmla="*/ 100 w 128"/>
                <a:gd name="T89" fmla="*/ 20 h 128"/>
                <a:gd name="T90" fmla="*/ 117 w 128"/>
                <a:gd name="T91" fmla="*/ 20 h 128"/>
                <a:gd name="T92" fmla="*/ 120 w 128"/>
                <a:gd name="T93" fmla="*/ 23 h 128"/>
                <a:gd name="T94" fmla="*/ 120 w 128"/>
                <a:gd name="T95" fmla="*/ 117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8" h="128">
                  <a:moveTo>
                    <a:pt x="117" y="12"/>
                  </a:moveTo>
                  <a:cubicBezTo>
                    <a:pt x="100" y="12"/>
                    <a:pt x="100" y="12"/>
                    <a:pt x="100" y="12"/>
                  </a:cubicBezTo>
                  <a:cubicBezTo>
                    <a:pt x="100" y="4"/>
                    <a:pt x="100" y="4"/>
                    <a:pt x="100" y="4"/>
                  </a:cubicBezTo>
                  <a:cubicBezTo>
                    <a:pt x="100" y="2"/>
                    <a:pt x="98" y="0"/>
                    <a:pt x="96" y="0"/>
                  </a:cubicBezTo>
                  <a:cubicBezTo>
                    <a:pt x="94" y="0"/>
                    <a:pt x="92" y="2"/>
                    <a:pt x="92" y="4"/>
                  </a:cubicBezTo>
                  <a:cubicBezTo>
                    <a:pt x="92" y="12"/>
                    <a:pt x="92" y="12"/>
                    <a:pt x="92" y="12"/>
                  </a:cubicBezTo>
                  <a:cubicBezTo>
                    <a:pt x="68" y="12"/>
                    <a:pt x="68" y="12"/>
                    <a:pt x="68" y="12"/>
                  </a:cubicBezTo>
                  <a:cubicBezTo>
                    <a:pt x="68" y="4"/>
                    <a:pt x="68" y="4"/>
                    <a:pt x="68" y="4"/>
                  </a:cubicBezTo>
                  <a:cubicBezTo>
                    <a:pt x="68" y="2"/>
                    <a:pt x="66" y="0"/>
                    <a:pt x="64" y="0"/>
                  </a:cubicBezTo>
                  <a:cubicBezTo>
                    <a:pt x="62" y="0"/>
                    <a:pt x="60" y="2"/>
                    <a:pt x="60" y="4"/>
                  </a:cubicBezTo>
                  <a:cubicBezTo>
                    <a:pt x="60" y="12"/>
                    <a:pt x="60" y="12"/>
                    <a:pt x="60" y="12"/>
                  </a:cubicBezTo>
                  <a:cubicBezTo>
                    <a:pt x="36" y="12"/>
                    <a:pt x="36" y="12"/>
                    <a:pt x="36" y="12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2"/>
                    <a:pt x="34" y="0"/>
                    <a:pt x="32" y="0"/>
                  </a:cubicBezTo>
                  <a:cubicBezTo>
                    <a:pt x="30" y="0"/>
                    <a:pt x="28" y="2"/>
                    <a:pt x="28" y="4"/>
                  </a:cubicBezTo>
                  <a:cubicBezTo>
                    <a:pt x="28" y="12"/>
                    <a:pt x="28" y="12"/>
                    <a:pt x="28" y="12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5" y="12"/>
                    <a:pt x="0" y="17"/>
                    <a:pt x="0" y="23"/>
                  </a:cubicBezTo>
                  <a:cubicBezTo>
                    <a:pt x="0" y="117"/>
                    <a:pt x="0" y="117"/>
                    <a:pt x="0" y="117"/>
                  </a:cubicBezTo>
                  <a:cubicBezTo>
                    <a:pt x="0" y="123"/>
                    <a:pt x="5" y="128"/>
                    <a:pt x="11" y="128"/>
                  </a:cubicBezTo>
                  <a:cubicBezTo>
                    <a:pt x="117" y="128"/>
                    <a:pt x="117" y="128"/>
                    <a:pt x="117" y="128"/>
                  </a:cubicBezTo>
                  <a:cubicBezTo>
                    <a:pt x="123" y="128"/>
                    <a:pt x="128" y="123"/>
                    <a:pt x="128" y="117"/>
                  </a:cubicBezTo>
                  <a:cubicBezTo>
                    <a:pt x="128" y="23"/>
                    <a:pt x="128" y="23"/>
                    <a:pt x="128" y="23"/>
                  </a:cubicBezTo>
                  <a:cubicBezTo>
                    <a:pt x="128" y="17"/>
                    <a:pt x="123" y="12"/>
                    <a:pt x="117" y="12"/>
                  </a:cubicBezTo>
                  <a:close/>
                  <a:moveTo>
                    <a:pt x="120" y="117"/>
                  </a:moveTo>
                  <a:cubicBezTo>
                    <a:pt x="120" y="119"/>
                    <a:pt x="119" y="120"/>
                    <a:pt x="117" y="120"/>
                  </a:cubicBezTo>
                  <a:cubicBezTo>
                    <a:pt x="11" y="120"/>
                    <a:pt x="11" y="120"/>
                    <a:pt x="11" y="120"/>
                  </a:cubicBezTo>
                  <a:cubicBezTo>
                    <a:pt x="9" y="120"/>
                    <a:pt x="8" y="119"/>
                    <a:pt x="8" y="117"/>
                  </a:cubicBezTo>
                  <a:cubicBezTo>
                    <a:pt x="8" y="23"/>
                    <a:pt x="8" y="23"/>
                    <a:pt x="8" y="23"/>
                  </a:cubicBezTo>
                  <a:cubicBezTo>
                    <a:pt x="8" y="21"/>
                    <a:pt x="9" y="20"/>
                    <a:pt x="11" y="20"/>
                  </a:cubicBezTo>
                  <a:cubicBezTo>
                    <a:pt x="28" y="20"/>
                    <a:pt x="28" y="20"/>
                    <a:pt x="28" y="20"/>
                  </a:cubicBezTo>
                  <a:cubicBezTo>
                    <a:pt x="28" y="28"/>
                    <a:pt x="28" y="28"/>
                    <a:pt x="28" y="28"/>
                  </a:cubicBezTo>
                  <a:cubicBezTo>
                    <a:pt x="28" y="30"/>
                    <a:pt x="30" y="32"/>
                    <a:pt x="32" y="32"/>
                  </a:cubicBezTo>
                  <a:cubicBezTo>
                    <a:pt x="34" y="32"/>
                    <a:pt x="36" y="30"/>
                    <a:pt x="36" y="28"/>
                  </a:cubicBezTo>
                  <a:cubicBezTo>
                    <a:pt x="36" y="20"/>
                    <a:pt x="36" y="20"/>
                    <a:pt x="36" y="20"/>
                  </a:cubicBezTo>
                  <a:cubicBezTo>
                    <a:pt x="60" y="20"/>
                    <a:pt x="60" y="20"/>
                    <a:pt x="60" y="20"/>
                  </a:cubicBezTo>
                  <a:cubicBezTo>
                    <a:pt x="60" y="28"/>
                    <a:pt x="60" y="28"/>
                    <a:pt x="60" y="28"/>
                  </a:cubicBezTo>
                  <a:cubicBezTo>
                    <a:pt x="60" y="30"/>
                    <a:pt x="62" y="32"/>
                    <a:pt x="64" y="32"/>
                  </a:cubicBezTo>
                  <a:cubicBezTo>
                    <a:pt x="66" y="32"/>
                    <a:pt x="68" y="30"/>
                    <a:pt x="68" y="28"/>
                  </a:cubicBezTo>
                  <a:cubicBezTo>
                    <a:pt x="68" y="20"/>
                    <a:pt x="68" y="20"/>
                    <a:pt x="68" y="20"/>
                  </a:cubicBezTo>
                  <a:cubicBezTo>
                    <a:pt x="92" y="20"/>
                    <a:pt x="92" y="20"/>
                    <a:pt x="92" y="20"/>
                  </a:cubicBezTo>
                  <a:cubicBezTo>
                    <a:pt x="92" y="28"/>
                    <a:pt x="92" y="28"/>
                    <a:pt x="92" y="28"/>
                  </a:cubicBezTo>
                  <a:cubicBezTo>
                    <a:pt x="92" y="30"/>
                    <a:pt x="94" y="32"/>
                    <a:pt x="96" y="32"/>
                  </a:cubicBezTo>
                  <a:cubicBezTo>
                    <a:pt x="98" y="32"/>
                    <a:pt x="100" y="30"/>
                    <a:pt x="100" y="28"/>
                  </a:cubicBezTo>
                  <a:cubicBezTo>
                    <a:pt x="100" y="20"/>
                    <a:pt x="100" y="20"/>
                    <a:pt x="100" y="20"/>
                  </a:cubicBezTo>
                  <a:cubicBezTo>
                    <a:pt x="117" y="20"/>
                    <a:pt x="117" y="20"/>
                    <a:pt x="117" y="20"/>
                  </a:cubicBezTo>
                  <a:cubicBezTo>
                    <a:pt x="119" y="20"/>
                    <a:pt x="120" y="21"/>
                    <a:pt x="120" y="23"/>
                  </a:cubicBezTo>
                  <a:lnTo>
                    <a:pt x="120" y="1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9" name="Rectangle 7"/>
            <p:cNvSpPr>
              <a:spLocks noChangeArrowheads="1"/>
            </p:cNvSpPr>
            <p:nvPr/>
          </p:nvSpPr>
          <p:spPr bwMode="auto">
            <a:xfrm>
              <a:off x="4040188" y="6734175"/>
              <a:ext cx="6032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0" name="Rectangle 8"/>
            <p:cNvSpPr>
              <a:spLocks noChangeArrowheads="1"/>
            </p:cNvSpPr>
            <p:nvPr/>
          </p:nvSpPr>
          <p:spPr bwMode="auto">
            <a:xfrm>
              <a:off x="4040188" y="6808788"/>
              <a:ext cx="6032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1" name="Rectangle 9"/>
            <p:cNvSpPr>
              <a:spLocks noChangeArrowheads="1"/>
            </p:cNvSpPr>
            <p:nvPr/>
          </p:nvSpPr>
          <p:spPr bwMode="auto">
            <a:xfrm>
              <a:off x="4040188" y="6883400"/>
              <a:ext cx="60325" cy="460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2" name="Rectangle 10"/>
            <p:cNvSpPr>
              <a:spLocks noChangeArrowheads="1"/>
            </p:cNvSpPr>
            <p:nvPr/>
          </p:nvSpPr>
          <p:spPr bwMode="auto">
            <a:xfrm>
              <a:off x="4144963" y="6883400"/>
              <a:ext cx="60325" cy="460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3" name="Rectangle 11"/>
            <p:cNvSpPr>
              <a:spLocks noChangeArrowheads="1"/>
            </p:cNvSpPr>
            <p:nvPr/>
          </p:nvSpPr>
          <p:spPr bwMode="auto">
            <a:xfrm>
              <a:off x="4144963" y="6808788"/>
              <a:ext cx="6032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4" name="Rectangle 12"/>
            <p:cNvSpPr>
              <a:spLocks noChangeArrowheads="1"/>
            </p:cNvSpPr>
            <p:nvPr/>
          </p:nvSpPr>
          <p:spPr bwMode="auto">
            <a:xfrm>
              <a:off x="4144963" y="6734175"/>
              <a:ext cx="6032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5" name="Rectangle 13"/>
            <p:cNvSpPr>
              <a:spLocks noChangeArrowheads="1"/>
            </p:cNvSpPr>
            <p:nvPr/>
          </p:nvSpPr>
          <p:spPr bwMode="auto">
            <a:xfrm>
              <a:off x="4249738" y="6883400"/>
              <a:ext cx="60325" cy="460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6" name="Rectangle 14"/>
            <p:cNvSpPr>
              <a:spLocks noChangeArrowheads="1"/>
            </p:cNvSpPr>
            <p:nvPr/>
          </p:nvSpPr>
          <p:spPr bwMode="auto">
            <a:xfrm>
              <a:off x="4249738" y="6808788"/>
              <a:ext cx="6032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7" name="Rectangle 15"/>
            <p:cNvSpPr>
              <a:spLocks noChangeArrowheads="1"/>
            </p:cNvSpPr>
            <p:nvPr/>
          </p:nvSpPr>
          <p:spPr bwMode="auto">
            <a:xfrm>
              <a:off x="4249738" y="6734175"/>
              <a:ext cx="60325" cy="444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38" name="Freeform 16"/>
          <p:cNvSpPr>
            <a:spLocks noEditPoints="1"/>
          </p:cNvSpPr>
          <p:nvPr/>
        </p:nvSpPr>
        <p:spPr bwMode="auto">
          <a:xfrm>
            <a:off x="6986119" y="2753688"/>
            <a:ext cx="360760" cy="360760"/>
          </a:xfrm>
          <a:custGeom>
            <a:avLst/>
            <a:gdLst>
              <a:gd name="T0" fmla="*/ 81 w 128"/>
              <a:gd name="T1" fmla="*/ 14 h 128"/>
              <a:gd name="T2" fmla="*/ 53 w 128"/>
              <a:gd name="T3" fmla="*/ 36 h 128"/>
              <a:gd name="T4" fmla="*/ 33 w 128"/>
              <a:gd name="T5" fmla="*/ 36 h 128"/>
              <a:gd name="T6" fmla="*/ 0 w 128"/>
              <a:gd name="T7" fmla="*/ 56 h 128"/>
              <a:gd name="T8" fmla="*/ 24 w 128"/>
              <a:gd name="T9" fmla="*/ 84 h 128"/>
              <a:gd name="T10" fmla="*/ 32 w 128"/>
              <a:gd name="T11" fmla="*/ 128 h 128"/>
              <a:gd name="T12" fmla="*/ 56 w 128"/>
              <a:gd name="T13" fmla="*/ 120 h 128"/>
              <a:gd name="T14" fmla="*/ 52 w 128"/>
              <a:gd name="T15" fmla="*/ 108 h 128"/>
              <a:gd name="T16" fmla="*/ 52 w 128"/>
              <a:gd name="T17" fmla="*/ 80 h 128"/>
              <a:gd name="T18" fmla="*/ 53 w 128"/>
              <a:gd name="T19" fmla="*/ 78 h 128"/>
              <a:gd name="T20" fmla="*/ 54 w 128"/>
              <a:gd name="T21" fmla="*/ 77 h 128"/>
              <a:gd name="T22" fmla="*/ 55 w 128"/>
              <a:gd name="T23" fmla="*/ 76 h 128"/>
              <a:gd name="T24" fmla="*/ 81 w 128"/>
              <a:gd name="T25" fmla="*/ 98 h 128"/>
              <a:gd name="T26" fmla="*/ 128 w 128"/>
              <a:gd name="T27" fmla="*/ 56 h 128"/>
              <a:gd name="T28" fmla="*/ 80 w 128"/>
              <a:gd name="T29" fmla="*/ 56 h 128"/>
              <a:gd name="T30" fmla="*/ 92 w 128"/>
              <a:gd name="T31" fmla="*/ 44 h 128"/>
              <a:gd name="T32" fmla="*/ 92 w 128"/>
              <a:gd name="T33" fmla="*/ 68 h 128"/>
              <a:gd name="T34" fmla="*/ 80 w 128"/>
              <a:gd name="T35" fmla="*/ 56 h 128"/>
              <a:gd name="T36" fmla="*/ 16 w 128"/>
              <a:gd name="T37" fmla="*/ 44 h 128"/>
              <a:gd name="T38" fmla="*/ 40 w 128"/>
              <a:gd name="T39" fmla="*/ 56 h 128"/>
              <a:gd name="T40" fmla="*/ 16 w 128"/>
              <a:gd name="T41" fmla="*/ 68 h 128"/>
              <a:gd name="T42" fmla="*/ 48 w 128"/>
              <a:gd name="T43" fmla="*/ 120 h 128"/>
              <a:gd name="T44" fmla="*/ 32 w 128"/>
              <a:gd name="T45" fmla="*/ 84 h 128"/>
              <a:gd name="T46" fmla="*/ 33 w 128"/>
              <a:gd name="T47" fmla="*/ 76 h 128"/>
              <a:gd name="T48" fmla="*/ 45 w 128"/>
              <a:gd name="T49" fmla="*/ 76 h 128"/>
              <a:gd name="T50" fmla="*/ 44 w 128"/>
              <a:gd name="T51" fmla="*/ 108 h 128"/>
              <a:gd name="T52" fmla="*/ 48 w 128"/>
              <a:gd name="T53" fmla="*/ 117 h 128"/>
              <a:gd name="T54" fmla="*/ 53 w 128"/>
              <a:gd name="T55" fmla="*/ 68 h 128"/>
              <a:gd name="T56" fmla="*/ 52 w 128"/>
              <a:gd name="T57" fmla="*/ 68 h 128"/>
              <a:gd name="T58" fmla="*/ 52 w 128"/>
              <a:gd name="T59" fmla="*/ 44 h 128"/>
              <a:gd name="T60" fmla="*/ 74 w 128"/>
              <a:gd name="T61" fmla="*/ 36 h 128"/>
              <a:gd name="T62" fmla="*/ 74 w 128"/>
              <a:gd name="T63" fmla="*/ 76 h 128"/>
              <a:gd name="T64" fmla="*/ 100 w 128"/>
              <a:gd name="T65" fmla="*/ 104 h 128"/>
              <a:gd name="T66" fmla="*/ 92 w 128"/>
              <a:gd name="T67" fmla="*/ 76 h 128"/>
              <a:gd name="T68" fmla="*/ 92 w 128"/>
              <a:gd name="T69" fmla="*/ 36 h 128"/>
              <a:gd name="T70" fmla="*/ 100 w 128"/>
              <a:gd name="T71" fmla="*/ 8 h 128"/>
              <a:gd name="T72" fmla="*/ 100 w 128"/>
              <a:gd name="T73" fmla="*/ 104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28" h="128">
                <a:moveTo>
                  <a:pt x="100" y="0"/>
                </a:moveTo>
                <a:cubicBezTo>
                  <a:pt x="92" y="0"/>
                  <a:pt x="85" y="6"/>
                  <a:pt x="81" y="14"/>
                </a:cubicBezTo>
                <a:cubicBezTo>
                  <a:pt x="81" y="14"/>
                  <a:pt x="81" y="14"/>
                  <a:pt x="81" y="14"/>
                </a:cubicBezTo>
                <a:cubicBezTo>
                  <a:pt x="74" y="27"/>
                  <a:pt x="64" y="36"/>
                  <a:pt x="53" y="36"/>
                </a:cubicBezTo>
                <a:cubicBezTo>
                  <a:pt x="50" y="36"/>
                  <a:pt x="50" y="36"/>
                  <a:pt x="50" y="36"/>
                </a:cubicBezTo>
                <a:cubicBezTo>
                  <a:pt x="33" y="36"/>
                  <a:pt x="33" y="36"/>
                  <a:pt x="33" y="36"/>
                </a:cubicBezTo>
                <a:cubicBezTo>
                  <a:pt x="16" y="36"/>
                  <a:pt x="16" y="36"/>
                  <a:pt x="16" y="36"/>
                </a:cubicBezTo>
                <a:cubicBezTo>
                  <a:pt x="7" y="36"/>
                  <a:pt x="0" y="45"/>
                  <a:pt x="0" y="56"/>
                </a:cubicBezTo>
                <a:cubicBezTo>
                  <a:pt x="0" y="67"/>
                  <a:pt x="7" y="76"/>
                  <a:pt x="16" y="76"/>
                </a:cubicBezTo>
                <a:cubicBezTo>
                  <a:pt x="20" y="76"/>
                  <a:pt x="24" y="80"/>
                  <a:pt x="24" y="84"/>
                </a:cubicBezTo>
                <a:cubicBezTo>
                  <a:pt x="24" y="120"/>
                  <a:pt x="24" y="120"/>
                  <a:pt x="24" y="120"/>
                </a:cubicBezTo>
                <a:cubicBezTo>
                  <a:pt x="24" y="124"/>
                  <a:pt x="28" y="128"/>
                  <a:pt x="32" y="128"/>
                </a:cubicBezTo>
                <a:cubicBezTo>
                  <a:pt x="48" y="128"/>
                  <a:pt x="48" y="128"/>
                  <a:pt x="48" y="128"/>
                </a:cubicBezTo>
                <a:cubicBezTo>
                  <a:pt x="52" y="128"/>
                  <a:pt x="56" y="124"/>
                  <a:pt x="56" y="120"/>
                </a:cubicBezTo>
                <a:cubicBezTo>
                  <a:pt x="56" y="116"/>
                  <a:pt x="56" y="116"/>
                  <a:pt x="56" y="116"/>
                </a:cubicBezTo>
                <a:cubicBezTo>
                  <a:pt x="56" y="112"/>
                  <a:pt x="52" y="110"/>
                  <a:pt x="52" y="108"/>
                </a:cubicBezTo>
                <a:cubicBezTo>
                  <a:pt x="52" y="80"/>
                  <a:pt x="52" y="80"/>
                  <a:pt x="52" y="80"/>
                </a:cubicBezTo>
                <a:cubicBezTo>
                  <a:pt x="52" y="80"/>
                  <a:pt x="52" y="80"/>
                  <a:pt x="52" y="80"/>
                </a:cubicBezTo>
                <a:cubicBezTo>
                  <a:pt x="52" y="79"/>
                  <a:pt x="52" y="79"/>
                  <a:pt x="53" y="78"/>
                </a:cubicBezTo>
                <a:cubicBezTo>
                  <a:pt x="53" y="78"/>
                  <a:pt x="53" y="78"/>
                  <a:pt x="53" y="78"/>
                </a:cubicBezTo>
                <a:cubicBezTo>
                  <a:pt x="53" y="77"/>
                  <a:pt x="53" y="77"/>
                  <a:pt x="54" y="77"/>
                </a:cubicBezTo>
                <a:cubicBezTo>
                  <a:pt x="54" y="77"/>
                  <a:pt x="54" y="77"/>
                  <a:pt x="54" y="77"/>
                </a:cubicBezTo>
                <a:cubicBezTo>
                  <a:pt x="54" y="77"/>
                  <a:pt x="54" y="77"/>
                  <a:pt x="54" y="77"/>
                </a:cubicBezTo>
                <a:cubicBezTo>
                  <a:pt x="54" y="76"/>
                  <a:pt x="55" y="76"/>
                  <a:pt x="55" y="76"/>
                </a:cubicBezTo>
                <a:cubicBezTo>
                  <a:pt x="65" y="77"/>
                  <a:pt x="74" y="85"/>
                  <a:pt x="81" y="98"/>
                </a:cubicBezTo>
                <a:cubicBezTo>
                  <a:pt x="81" y="98"/>
                  <a:pt x="81" y="98"/>
                  <a:pt x="81" y="98"/>
                </a:cubicBezTo>
                <a:cubicBezTo>
                  <a:pt x="85" y="106"/>
                  <a:pt x="92" y="112"/>
                  <a:pt x="100" y="112"/>
                </a:cubicBezTo>
                <a:cubicBezTo>
                  <a:pt x="118" y="112"/>
                  <a:pt x="128" y="84"/>
                  <a:pt x="128" y="56"/>
                </a:cubicBezTo>
                <a:cubicBezTo>
                  <a:pt x="128" y="28"/>
                  <a:pt x="118" y="0"/>
                  <a:pt x="100" y="0"/>
                </a:cubicBezTo>
                <a:close/>
                <a:moveTo>
                  <a:pt x="80" y="56"/>
                </a:moveTo>
                <a:cubicBezTo>
                  <a:pt x="80" y="52"/>
                  <a:pt x="80" y="48"/>
                  <a:pt x="81" y="44"/>
                </a:cubicBezTo>
                <a:cubicBezTo>
                  <a:pt x="92" y="44"/>
                  <a:pt x="92" y="44"/>
                  <a:pt x="92" y="44"/>
                </a:cubicBezTo>
                <a:cubicBezTo>
                  <a:pt x="96" y="44"/>
                  <a:pt x="100" y="49"/>
                  <a:pt x="100" y="56"/>
                </a:cubicBezTo>
                <a:cubicBezTo>
                  <a:pt x="100" y="63"/>
                  <a:pt x="96" y="68"/>
                  <a:pt x="92" y="68"/>
                </a:cubicBezTo>
                <a:cubicBezTo>
                  <a:pt x="81" y="68"/>
                  <a:pt x="81" y="68"/>
                  <a:pt x="81" y="68"/>
                </a:cubicBezTo>
                <a:cubicBezTo>
                  <a:pt x="80" y="64"/>
                  <a:pt x="80" y="60"/>
                  <a:pt x="80" y="56"/>
                </a:cubicBezTo>
                <a:close/>
                <a:moveTo>
                  <a:pt x="8" y="56"/>
                </a:moveTo>
                <a:cubicBezTo>
                  <a:pt x="8" y="49"/>
                  <a:pt x="12" y="44"/>
                  <a:pt x="16" y="44"/>
                </a:cubicBezTo>
                <a:cubicBezTo>
                  <a:pt x="44" y="44"/>
                  <a:pt x="44" y="44"/>
                  <a:pt x="44" y="44"/>
                </a:cubicBezTo>
                <a:cubicBezTo>
                  <a:pt x="42" y="47"/>
                  <a:pt x="40" y="51"/>
                  <a:pt x="40" y="56"/>
                </a:cubicBezTo>
                <a:cubicBezTo>
                  <a:pt x="40" y="61"/>
                  <a:pt x="42" y="65"/>
                  <a:pt x="44" y="68"/>
                </a:cubicBezTo>
                <a:cubicBezTo>
                  <a:pt x="16" y="68"/>
                  <a:pt x="16" y="68"/>
                  <a:pt x="16" y="68"/>
                </a:cubicBezTo>
                <a:cubicBezTo>
                  <a:pt x="12" y="68"/>
                  <a:pt x="8" y="63"/>
                  <a:pt x="8" y="56"/>
                </a:cubicBezTo>
                <a:close/>
                <a:moveTo>
                  <a:pt x="48" y="120"/>
                </a:moveTo>
                <a:cubicBezTo>
                  <a:pt x="32" y="120"/>
                  <a:pt x="32" y="120"/>
                  <a:pt x="32" y="120"/>
                </a:cubicBezTo>
                <a:cubicBezTo>
                  <a:pt x="32" y="84"/>
                  <a:pt x="32" y="84"/>
                  <a:pt x="32" y="84"/>
                </a:cubicBezTo>
                <a:cubicBezTo>
                  <a:pt x="32" y="81"/>
                  <a:pt x="31" y="78"/>
                  <a:pt x="30" y="76"/>
                </a:cubicBezTo>
                <a:cubicBezTo>
                  <a:pt x="33" y="76"/>
                  <a:pt x="33" y="76"/>
                  <a:pt x="33" y="76"/>
                </a:cubicBezTo>
                <a:cubicBezTo>
                  <a:pt x="33" y="76"/>
                  <a:pt x="33" y="76"/>
                  <a:pt x="33" y="76"/>
                </a:cubicBezTo>
                <a:cubicBezTo>
                  <a:pt x="45" y="76"/>
                  <a:pt x="45" y="76"/>
                  <a:pt x="45" y="76"/>
                </a:cubicBezTo>
                <a:cubicBezTo>
                  <a:pt x="44" y="77"/>
                  <a:pt x="44" y="79"/>
                  <a:pt x="44" y="80"/>
                </a:cubicBezTo>
                <a:cubicBezTo>
                  <a:pt x="44" y="108"/>
                  <a:pt x="44" y="108"/>
                  <a:pt x="44" y="108"/>
                </a:cubicBezTo>
                <a:cubicBezTo>
                  <a:pt x="44" y="112"/>
                  <a:pt x="46" y="114"/>
                  <a:pt x="47" y="116"/>
                </a:cubicBezTo>
                <a:cubicBezTo>
                  <a:pt x="48" y="116"/>
                  <a:pt x="48" y="116"/>
                  <a:pt x="48" y="117"/>
                </a:cubicBezTo>
                <a:lnTo>
                  <a:pt x="48" y="120"/>
                </a:lnTo>
                <a:close/>
                <a:moveTo>
                  <a:pt x="53" y="68"/>
                </a:moveTo>
                <a:cubicBezTo>
                  <a:pt x="52" y="68"/>
                  <a:pt x="52" y="68"/>
                  <a:pt x="52" y="68"/>
                </a:cubicBezTo>
                <a:cubicBezTo>
                  <a:pt x="52" y="68"/>
                  <a:pt x="52" y="68"/>
                  <a:pt x="52" y="68"/>
                </a:cubicBezTo>
                <a:cubicBezTo>
                  <a:pt x="48" y="68"/>
                  <a:pt x="44" y="63"/>
                  <a:pt x="44" y="56"/>
                </a:cubicBezTo>
                <a:cubicBezTo>
                  <a:pt x="44" y="49"/>
                  <a:pt x="48" y="44"/>
                  <a:pt x="52" y="44"/>
                </a:cubicBezTo>
                <a:cubicBezTo>
                  <a:pt x="53" y="44"/>
                  <a:pt x="53" y="44"/>
                  <a:pt x="53" y="44"/>
                </a:cubicBezTo>
                <a:cubicBezTo>
                  <a:pt x="60" y="44"/>
                  <a:pt x="68" y="41"/>
                  <a:pt x="74" y="36"/>
                </a:cubicBezTo>
                <a:cubicBezTo>
                  <a:pt x="73" y="42"/>
                  <a:pt x="72" y="49"/>
                  <a:pt x="72" y="56"/>
                </a:cubicBezTo>
                <a:cubicBezTo>
                  <a:pt x="72" y="63"/>
                  <a:pt x="73" y="70"/>
                  <a:pt x="74" y="76"/>
                </a:cubicBezTo>
                <a:cubicBezTo>
                  <a:pt x="68" y="71"/>
                  <a:pt x="60" y="68"/>
                  <a:pt x="53" y="68"/>
                </a:cubicBezTo>
                <a:close/>
                <a:moveTo>
                  <a:pt x="100" y="104"/>
                </a:moveTo>
                <a:cubicBezTo>
                  <a:pt x="92" y="104"/>
                  <a:pt x="85" y="93"/>
                  <a:pt x="82" y="76"/>
                </a:cubicBezTo>
                <a:cubicBezTo>
                  <a:pt x="92" y="76"/>
                  <a:pt x="92" y="76"/>
                  <a:pt x="92" y="76"/>
                </a:cubicBezTo>
                <a:cubicBezTo>
                  <a:pt x="101" y="76"/>
                  <a:pt x="108" y="67"/>
                  <a:pt x="108" y="56"/>
                </a:cubicBezTo>
                <a:cubicBezTo>
                  <a:pt x="108" y="45"/>
                  <a:pt x="101" y="36"/>
                  <a:pt x="92" y="36"/>
                </a:cubicBezTo>
                <a:cubicBezTo>
                  <a:pt x="82" y="36"/>
                  <a:pt x="82" y="36"/>
                  <a:pt x="82" y="36"/>
                </a:cubicBezTo>
                <a:cubicBezTo>
                  <a:pt x="85" y="19"/>
                  <a:pt x="92" y="8"/>
                  <a:pt x="100" y="8"/>
                </a:cubicBezTo>
                <a:cubicBezTo>
                  <a:pt x="111" y="8"/>
                  <a:pt x="120" y="29"/>
                  <a:pt x="120" y="56"/>
                </a:cubicBezTo>
                <a:cubicBezTo>
                  <a:pt x="120" y="83"/>
                  <a:pt x="111" y="104"/>
                  <a:pt x="100" y="10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39" name="Group 64"/>
          <p:cNvGrpSpPr/>
          <p:nvPr/>
        </p:nvGrpSpPr>
        <p:grpSpPr>
          <a:xfrm>
            <a:off x="4941630" y="2679870"/>
            <a:ext cx="360760" cy="338138"/>
            <a:chOff x="6821488" y="3668713"/>
            <a:chExt cx="481013" cy="450850"/>
          </a:xfrm>
          <a:solidFill>
            <a:schemeClr val="bg1"/>
          </a:solidFill>
        </p:grpSpPr>
        <p:sp>
          <p:nvSpPr>
            <p:cNvPr id="40" name="Freeform 17"/>
            <p:cNvSpPr>
              <a:spLocks noEditPoints="1"/>
            </p:cNvSpPr>
            <p:nvPr/>
          </p:nvSpPr>
          <p:spPr bwMode="auto">
            <a:xfrm>
              <a:off x="6821488" y="3668713"/>
              <a:ext cx="481013" cy="450850"/>
            </a:xfrm>
            <a:custGeom>
              <a:avLst/>
              <a:gdLst>
                <a:gd name="T0" fmla="*/ 126 w 128"/>
                <a:gd name="T1" fmla="*/ 26 h 120"/>
                <a:gd name="T2" fmla="*/ 102 w 128"/>
                <a:gd name="T3" fmla="*/ 2 h 120"/>
                <a:gd name="T4" fmla="*/ 96 w 128"/>
                <a:gd name="T5" fmla="*/ 0 h 120"/>
                <a:gd name="T6" fmla="*/ 12 w 128"/>
                <a:gd name="T7" fmla="*/ 0 h 120"/>
                <a:gd name="T8" fmla="*/ 0 w 128"/>
                <a:gd name="T9" fmla="*/ 12 h 120"/>
                <a:gd name="T10" fmla="*/ 0 w 128"/>
                <a:gd name="T11" fmla="*/ 108 h 120"/>
                <a:gd name="T12" fmla="*/ 12 w 128"/>
                <a:gd name="T13" fmla="*/ 120 h 120"/>
                <a:gd name="T14" fmla="*/ 116 w 128"/>
                <a:gd name="T15" fmla="*/ 120 h 120"/>
                <a:gd name="T16" fmla="*/ 128 w 128"/>
                <a:gd name="T17" fmla="*/ 108 h 120"/>
                <a:gd name="T18" fmla="*/ 128 w 128"/>
                <a:gd name="T19" fmla="*/ 32 h 120"/>
                <a:gd name="T20" fmla="*/ 126 w 128"/>
                <a:gd name="T21" fmla="*/ 26 h 120"/>
                <a:gd name="T22" fmla="*/ 120 w 128"/>
                <a:gd name="T23" fmla="*/ 108 h 120"/>
                <a:gd name="T24" fmla="*/ 116 w 128"/>
                <a:gd name="T25" fmla="*/ 112 h 120"/>
                <a:gd name="T26" fmla="*/ 12 w 128"/>
                <a:gd name="T27" fmla="*/ 112 h 120"/>
                <a:gd name="T28" fmla="*/ 8 w 128"/>
                <a:gd name="T29" fmla="*/ 108 h 120"/>
                <a:gd name="T30" fmla="*/ 8 w 128"/>
                <a:gd name="T31" fmla="*/ 12 h 120"/>
                <a:gd name="T32" fmla="*/ 12 w 128"/>
                <a:gd name="T33" fmla="*/ 8 h 120"/>
                <a:gd name="T34" fmla="*/ 92 w 128"/>
                <a:gd name="T35" fmla="*/ 8 h 120"/>
                <a:gd name="T36" fmla="*/ 92 w 128"/>
                <a:gd name="T37" fmla="*/ 24 h 120"/>
                <a:gd name="T38" fmla="*/ 92 w 128"/>
                <a:gd name="T39" fmla="*/ 24 h 120"/>
                <a:gd name="T40" fmla="*/ 104 w 128"/>
                <a:gd name="T41" fmla="*/ 36 h 120"/>
                <a:gd name="T42" fmla="*/ 108 w 128"/>
                <a:gd name="T43" fmla="*/ 36 h 120"/>
                <a:gd name="T44" fmla="*/ 120 w 128"/>
                <a:gd name="T45" fmla="*/ 36 h 120"/>
                <a:gd name="T46" fmla="*/ 120 w 128"/>
                <a:gd name="T47" fmla="*/ 108 h 120"/>
                <a:gd name="T48" fmla="*/ 108 w 128"/>
                <a:gd name="T49" fmla="*/ 32 h 120"/>
                <a:gd name="T50" fmla="*/ 104 w 128"/>
                <a:gd name="T51" fmla="*/ 32 h 120"/>
                <a:gd name="T52" fmla="*/ 96 w 128"/>
                <a:gd name="T53" fmla="*/ 24 h 120"/>
                <a:gd name="T54" fmla="*/ 96 w 128"/>
                <a:gd name="T55" fmla="*/ 24 h 120"/>
                <a:gd name="T56" fmla="*/ 96 w 128"/>
                <a:gd name="T57" fmla="*/ 8 h 120"/>
                <a:gd name="T58" fmla="*/ 120 w 128"/>
                <a:gd name="T59" fmla="*/ 32 h 120"/>
                <a:gd name="T60" fmla="*/ 108 w 128"/>
                <a:gd name="T61" fmla="*/ 32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28" h="120">
                  <a:moveTo>
                    <a:pt x="126" y="26"/>
                  </a:moveTo>
                  <a:cubicBezTo>
                    <a:pt x="102" y="2"/>
                    <a:pt x="102" y="2"/>
                    <a:pt x="102" y="2"/>
                  </a:cubicBezTo>
                  <a:cubicBezTo>
                    <a:pt x="100" y="1"/>
                    <a:pt x="98" y="0"/>
                    <a:pt x="96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108"/>
                    <a:pt x="0" y="108"/>
                    <a:pt x="0" y="108"/>
                  </a:cubicBezTo>
                  <a:cubicBezTo>
                    <a:pt x="0" y="115"/>
                    <a:pt x="5" y="120"/>
                    <a:pt x="12" y="120"/>
                  </a:cubicBezTo>
                  <a:cubicBezTo>
                    <a:pt x="116" y="120"/>
                    <a:pt x="116" y="120"/>
                    <a:pt x="116" y="120"/>
                  </a:cubicBezTo>
                  <a:cubicBezTo>
                    <a:pt x="123" y="120"/>
                    <a:pt x="128" y="115"/>
                    <a:pt x="128" y="108"/>
                  </a:cubicBezTo>
                  <a:cubicBezTo>
                    <a:pt x="128" y="32"/>
                    <a:pt x="128" y="32"/>
                    <a:pt x="128" y="32"/>
                  </a:cubicBezTo>
                  <a:cubicBezTo>
                    <a:pt x="128" y="30"/>
                    <a:pt x="127" y="28"/>
                    <a:pt x="126" y="26"/>
                  </a:cubicBezTo>
                  <a:close/>
                  <a:moveTo>
                    <a:pt x="120" y="108"/>
                  </a:moveTo>
                  <a:cubicBezTo>
                    <a:pt x="120" y="110"/>
                    <a:pt x="118" y="112"/>
                    <a:pt x="116" y="112"/>
                  </a:cubicBezTo>
                  <a:cubicBezTo>
                    <a:pt x="12" y="112"/>
                    <a:pt x="12" y="112"/>
                    <a:pt x="12" y="112"/>
                  </a:cubicBezTo>
                  <a:cubicBezTo>
                    <a:pt x="10" y="112"/>
                    <a:pt x="8" y="110"/>
                    <a:pt x="8" y="108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10"/>
                    <a:pt x="10" y="8"/>
                    <a:pt x="12" y="8"/>
                  </a:cubicBezTo>
                  <a:cubicBezTo>
                    <a:pt x="92" y="8"/>
                    <a:pt x="92" y="8"/>
                    <a:pt x="92" y="8"/>
                  </a:cubicBezTo>
                  <a:cubicBezTo>
                    <a:pt x="92" y="24"/>
                    <a:pt x="92" y="24"/>
                    <a:pt x="92" y="24"/>
                  </a:cubicBezTo>
                  <a:cubicBezTo>
                    <a:pt x="92" y="24"/>
                    <a:pt x="92" y="24"/>
                    <a:pt x="92" y="24"/>
                  </a:cubicBezTo>
                  <a:cubicBezTo>
                    <a:pt x="92" y="31"/>
                    <a:pt x="97" y="36"/>
                    <a:pt x="104" y="36"/>
                  </a:cubicBezTo>
                  <a:cubicBezTo>
                    <a:pt x="108" y="36"/>
                    <a:pt x="108" y="36"/>
                    <a:pt x="108" y="36"/>
                  </a:cubicBezTo>
                  <a:cubicBezTo>
                    <a:pt x="120" y="36"/>
                    <a:pt x="120" y="36"/>
                    <a:pt x="120" y="36"/>
                  </a:cubicBezTo>
                  <a:lnTo>
                    <a:pt x="120" y="108"/>
                  </a:lnTo>
                  <a:close/>
                  <a:moveTo>
                    <a:pt x="108" y="32"/>
                  </a:moveTo>
                  <a:cubicBezTo>
                    <a:pt x="104" y="32"/>
                    <a:pt x="104" y="32"/>
                    <a:pt x="104" y="32"/>
                  </a:cubicBezTo>
                  <a:cubicBezTo>
                    <a:pt x="100" y="32"/>
                    <a:pt x="96" y="28"/>
                    <a:pt x="96" y="24"/>
                  </a:cubicBezTo>
                  <a:cubicBezTo>
                    <a:pt x="96" y="24"/>
                    <a:pt x="96" y="24"/>
                    <a:pt x="96" y="24"/>
                  </a:cubicBezTo>
                  <a:cubicBezTo>
                    <a:pt x="96" y="8"/>
                    <a:pt x="96" y="8"/>
                    <a:pt x="96" y="8"/>
                  </a:cubicBezTo>
                  <a:cubicBezTo>
                    <a:pt x="120" y="32"/>
                    <a:pt x="120" y="32"/>
                    <a:pt x="120" y="32"/>
                  </a:cubicBezTo>
                  <a:lnTo>
                    <a:pt x="108" y="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1" name="Freeform 18"/>
            <p:cNvSpPr>
              <a:spLocks/>
            </p:cNvSpPr>
            <p:nvPr/>
          </p:nvSpPr>
          <p:spPr bwMode="auto">
            <a:xfrm>
              <a:off x="7046913" y="3759200"/>
              <a:ext cx="90488" cy="15875"/>
            </a:xfrm>
            <a:custGeom>
              <a:avLst/>
              <a:gdLst>
                <a:gd name="T0" fmla="*/ 2 w 24"/>
                <a:gd name="T1" fmla="*/ 4 h 4"/>
                <a:gd name="T2" fmla="*/ 22 w 24"/>
                <a:gd name="T3" fmla="*/ 4 h 4"/>
                <a:gd name="T4" fmla="*/ 24 w 24"/>
                <a:gd name="T5" fmla="*/ 2 h 4"/>
                <a:gd name="T6" fmla="*/ 22 w 24"/>
                <a:gd name="T7" fmla="*/ 0 h 4"/>
                <a:gd name="T8" fmla="*/ 2 w 24"/>
                <a:gd name="T9" fmla="*/ 0 h 4"/>
                <a:gd name="T10" fmla="*/ 0 w 24"/>
                <a:gd name="T11" fmla="*/ 2 h 4"/>
                <a:gd name="T12" fmla="*/ 2 w 24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4">
                  <a:moveTo>
                    <a:pt x="2" y="4"/>
                  </a:moveTo>
                  <a:cubicBezTo>
                    <a:pt x="22" y="4"/>
                    <a:pt x="22" y="4"/>
                    <a:pt x="22" y="4"/>
                  </a:cubicBezTo>
                  <a:cubicBezTo>
                    <a:pt x="23" y="4"/>
                    <a:pt x="24" y="3"/>
                    <a:pt x="24" y="2"/>
                  </a:cubicBezTo>
                  <a:cubicBezTo>
                    <a:pt x="24" y="1"/>
                    <a:pt x="23" y="0"/>
                    <a:pt x="2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2" name="Freeform 19"/>
            <p:cNvSpPr>
              <a:spLocks/>
            </p:cNvSpPr>
            <p:nvPr/>
          </p:nvSpPr>
          <p:spPr bwMode="auto">
            <a:xfrm>
              <a:off x="7046913" y="3805238"/>
              <a:ext cx="90488" cy="14288"/>
            </a:xfrm>
            <a:custGeom>
              <a:avLst/>
              <a:gdLst>
                <a:gd name="T0" fmla="*/ 2 w 24"/>
                <a:gd name="T1" fmla="*/ 4 h 4"/>
                <a:gd name="T2" fmla="*/ 22 w 24"/>
                <a:gd name="T3" fmla="*/ 4 h 4"/>
                <a:gd name="T4" fmla="*/ 24 w 24"/>
                <a:gd name="T5" fmla="*/ 2 h 4"/>
                <a:gd name="T6" fmla="*/ 22 w 24"/>
                <a:gd name="T7" fmla="*/ 0 h 4"/>
                <a:gd name="T8" fmla="*/ 2 w 24"/>
                <a:gd name="T9" fmla="*/ 0 h 4"/>
                <a:gd name="T10" fmla="*/ 0 w 24"/>
                <a:gd name="T11" fmla="*/ 2 h 4"/>
                <a:gd name="T12" fmla="*/ 2 w 24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4">
                  <a:moveTo>
                    <a:pt x="2" y="4"/>
                  </a:moveTo>
                  <a:cubicBezTo>
                    <a:pt x="22" y="4"/>
                    <a:pt x="22" y="4"/>
                    <a:pt x="22" y="4"/>
                  </a:cubicBezTo>
                  <a:cubicBezTo>
                    <a:pt x="23" y="4"/>
                    <a:pt x="24" y="3"/>
                    <a:pt x="24" y="2"/>
                  </a:cubicBezTo>
                  <a:cubicBezTo>
                    <a:pt x="24" y="1"/>
                    <a:pt x="23" y="0"/>
                    <a:pt x="2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3" name="Freeform 20"/>
            <p:cNvSpPr>
              <a:spLocks/>
            </p:cNvSpPr>
            <p:nvPr/>
          </p:nvSpPr>
          <p:spPr bwMode="auto">
            <a:xfrm>
              <a:off x="7046913" y="3849688"/>
              <a:ext cx="195263" cy="14288"/>
            </a:xfrm>
            <a:custGeom>
              <a:avLst/>
              <a:gdLst>
                <a:gd name="T0" fmla="*/ 0 w 52"/>
                <a:gd name="T1" fmla="*/ 2 h 4"/>
                <a:gd name="T2" fmla="*/ 2 w 52"/>
                <a:gd name="T3" fmla="*/ 4 h 4"/>
                <a:gd name="T4" fmla="*/ 50 w 52"/>
                <a:gd name="T5" fmla="*/ 4 h 4"/>
                <a:gd name="T6" fmla="*/ 52 w 52"/>
                <a:gd name="T7" fmla="*/ 2 h 4"/>
                <a:gd name="T8" fmla="*/ 50 w 52"/>
                <a:gd name="T9" fmla="*/ 0 h 4"/>
                <a:gd name="T10" fmla="*/ 2 w 52"/>
                <a:gd name="T11" fmla="*/ 0 h 4"/>
                <a:gd name="T12" fmla="*/ 0 w 52"/>
                <a:gd name="T13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4">
                  <a:moveTo>
                    <a:pt x="0" y="2"/>
                  </a:moveTo>
                  <a:cubicBezTo>
                    <a:pt x="0" y="3"/>
                    <a:pt x="1" y="4"/>
                    <a:pt x="2" y="4"/>
                  </a:cubicBezTo>
                  <a:cubicBezTo>
                    <a:pt x="50" y="4"/>
                    <a:pt x="50" y="4"/>
                    <a:pt x="50" y="4"/>
                  </a:cubicBezTo>
                  <a:cubicBezTo>
                    <a:pt x="51" y="4"/>
                    <a:pt x="52" y="3"/>
                    <a:pt x="52" y="2"/>
                  </a:cubicBezTo>
                  <a:cubicBezTo>
                    <a:pt x="52" y="1"/>
                    <a:pt x="51" y="0"/>
                    <a:pt x="50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4" name="Freeform 21"/>
            <p:cNvSpPr>
              <a:spLocks/>
            </p:cNvSpPr>
            <p:nvPr/>
          </p:nvSpPr>
          <p:spPr bwMode="auto">
            <a:xfrm>
              <a:off x="6881813" y="3940175"/>
              <a:ext cx="360363" cy="14288"/>
            </a:xfrm>
            <a:custGeom>
              <a:avLst/>
              <a:gdLst>
                <a:gd name="T0" fmla="*/ 94 w 96"/>
                <a:gd name="T1" fmla="*/ 0 h 4"/>
                <a:gd name="T2" fmla="*/ 2 w 96"/>
                <a:gd name="T3" fmla="*/ 0 h 4"/>
                <a:gd name="T4" fmla="*/ 0 w 96"/>
                <a:gd name="T5" fmla="*/ 2 h 4"/>
                <a:gd name="T6" fmla="*/ 2 w 96"/>
                <a:gd name="T7" fmla="*/ 4 h 4"/>
                <a:gd name="T8" fmla="*/ 94 w 96"/>
                <a:gd name="T9" fmla="*/ 4 h 4"/>
                <a:gd name="T10" fmla="*/ 96 w 96"/>
                <a:gd name="T11" fmla="*/ 2 h 4"/>
                <a:gd name="T12" fmla="*/ 94 w 9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" h="4">
                  <a:moveTo>
                    <a:pt x="9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94" y="4"/>
                    <a:pt x="94" y="4"/>
                    <a:pt x="94" y="4"/>
                  </a:cubicBezTo>
                  <a:cubicBezTo>
                    <a:pt x="95" y="4"/>
                    <a:pt x="96" y="3"/>
                    <a:pt x="96" y="2"/>
                  </a:cubicBezTo>
                  <a:cubicBezTo>
                    <a:pt x="96" y="1"/>
                    <a:pt x="95" y="0"/>
                    <a:pt x="9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5" name="Freeform 22"/>
            <p:cNvSpPr>
              <a:spLocks/>
            </p:cNvSpPr>
            <p:nvPr/>
          </p:nvSpPr>
          <p:spPr bwMode="auto">
            <a:xfrm>
              <a:off x="6881813" y="3984625"/>
              <a:ext cx="360363" cy="15875"/>
            </a:xfrm>
            <a:custGeom>
              <a:avLst/>
              <a:gdLst>
                <a:gd name="T0" fmla="*/ 94 w 96"/>
                <a:gd name="T1" fmla="*/ 0 h 4"/>
                <a:gd name="T2" fmla="*/ 2 w 96"/>
                <a:gd name="T3" fmla="*/ 0 h 4"/>
                <a:gd name="T4" fmla="*/ 0 w 96"/>
                <a:gd name="T5" fmla="*/ 2 h 4"/>
                <a:gd name="T6" fmla="*/ 2 w 96"/>
                <a:gd name="T7" fmla="*/ 4 h 4"/>
                <a:gd name="T8" fmla="*/ 94 w 96"/>
                <a:gd name="T9" fmla="*/ 4 h 4"/>
                <a:gd name="T10" fmla="*/ 96 w 96"/>
                <a:gd name="T11" fmla="*/ 2 h 4"/>
                <a:gd name="T12" fmla="*/ 94 w 9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" h="4">
                  <a:moveTo>
                    <a:pt x="9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94" y="4"/>
                    <a:pt x="94" y="4"/>
                    <a:pt x="94" y="4"/>
                  </a:cubicBezTo>
                  <a:cubicBezTo>
                    <a:pt x="95" y="4"/>
                    <a:pt x="96" y="3"/>
                    <a:pt x="96" y="2"/>
                  </a:cubicBezTo>
                  <a:cubicBezTo>
                    <a:pt x="96" y="1"/>
                    <a:pt x="95" y="0"/>
                    <a:pt x="9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6" name="Freeform 23"/>
            <p:cNvSpPr>
              <a:spLocks/>
            </p:cNvSpPr>
            <p:nvPr/>
          </p:nvSpPr>
          <p:spPr bwMode="auto">
            <a:xfrm>
              <a:off x="6881813" y="4030663"/>
              <a:ext cx="360363" cy="14288"/>
            </a:xfrm>
            <a:custGeom>
              <a:avLst/>
              <a:gdLst>
                <a:gd name="T0" fmla="*/ 94 w 96"/>
                <a:gd name="T1" fmla="*/ 0 h 4"/>
                <a:gd name="T2" fmla="*/ 2 w 96"/>
                <a:gd name="T3" fmla="*/ 0 h 4"/>
                <a:gd name="T4" fmla="*/ 0 w 96"/>
                <a:gd name="T5" fmla="*/ 2 h 4"/>
                <a:gd name="T6" fmla="*/ 2 w 96"/>
                <a:gd name="T7" fmla="*/ 4 h 4"/>
                <a:gd name="T8" fmla="*/ 94 w 96"/>
                <a:gd name="T9" fmla="*/ 4 h 4"/>
                <a:gd name="T10" fmla="*/ 96 w 96"/>
                <a:gd name="T11" fmla="*/ 2 h 4"/>
                <a:gd name="T12" fmla="*/ 94 w 9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" h="4">
                  <a:moveTo>
                    <a:pt x="9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94" y="4"/>
                    <a:pt x="94" y="4"/>
                    <a:pt x="94" y="4"/>
                  </a:cubicBezTo>
                  <a:cubicBezTo>
                    <a:pt x="95" y="4"/>
                    <a:pt x="96" y="3"/>
                    <a:pt x="96" y="2"/>
                  </a:cubicBezTo>
                  <a:cubicBezTo>
                    <a:pt x="96" y="1"/>
                    <a:pt x="95" y="0"/>
                    <a:pt x="9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7" name="Freeform 24"/>
            <p:cNvSpPr>
              <a:spLocks/>
            </p:cNvSpPr>
            <p:nvPr/>
          </p:nvSpPr>
          <p:spPr bwMode="auto">
            <a:xfrm>
              <a:off x="6881813" y="3894138"/>
              <a:ext cx="360363" cy="15875"/>
            </a:xfrm>
            <a:custGeom>
              <a:avLst/>
              <a:gdLst>
                <a:gd name="T0" fmla="*/ 94 w 96"/>
                <a:gd name="T1" fmla="*/ 0 h 4"/>
                <a:gd name="T2" fmla="*/ 2 w 96"/>
                <a:gd name="T3" fmla="*/ 0 h 4"/>
                <a:gd name="T4" fmla="*/ 0 w 96"/>
                <a:gd name="T5" fmla="*/ 2 h 4"/>
                <a:gd name="T6" fmla="*/ 2 w 96"/>
                <a:gd name="T7" fmla="*/ 4 h 4"/>
                <a:gd name="T8" fmla="*/ 94 w 96"/>
                <a:gd name="T9" fmla="*/ 4 h 4"/>
                <a:gd name="T10" fmla="*/ 96 w 96"/>
                <a:gd name="T11" fmla="*/ 2 h 4"/>
                <a:gd name="T12" fmla="*/ 94 w 96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" h="4">
                  <a:moveTo>
                    <a:pt x="9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94" y="4"/>
                    <a:pt x="94" y="4"/>
                    <a:pt x="94" y="4"/>
                  </a:cubicBezTo>
                  <a:cubicBezTo>
                    <a:pt x="95" y="4"/>
                    <a:pt x="96" y="3"/>
                    <a:pt x="96" y="2"/>
                  </a:cubicBezTo>
                  <a:cubicBezTo>
                    <a:pt x="96" y="1"/>
                    <a:pt x="95" y="0"/>
                    <a:pt x="9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8" name="Freeform 25"/>
            <p:cNvSpPr>
              <a:spLocks noEditPoints="1"/>
            </p:cNvSpPr>
            <p:nvPr/>
          </p:nvSpPr>
          <p:spPr bwMode="auto">
            <a:xfrm>
              <a:off x="6881813" y="3744913"/>
              <a:ext cx="134938" cy="119063"/>
            </a:xfrm>
            <a:custGeom>
              <a:avLst/>
              <a:gdLst>
                <a:gd name="T0" fmla="*/ 4 w 36"/>
                <a:gd name="T1" fmla="*/ 32 h 32"/>
                <a:gd name="T2" fmla="*/ 32 w 36"/>
                <a:gd name="T3" fmla="*/ 32 h 32"/>
                <a:gd name="T4" fmla="*/ 36 w 36"/>
                <a:gd name="T5" fmla="*/ 28 h 32"/>
                <a:gd name="T6" fmla="*/ 36 w 36"/>
                <a:gd name="T7" fmla="*/ 4 h 32"/>
                <a:gd name="T8" fmla="*/ 32 w 36"/>
                <a:gd name="T9" fmla="*/ 0 h 32"/>
                <a:gd name="T10" fmla="*/ 4 w 36"/>
                <a:gd name="T11" fmla="*/ 0 h 32"/>
                <a:gd name="T12" fmla="*/ 0 w 36"/>
                <a:gd name="T13" fmla="*/ 4 h 32"/>
                <a:gd name="T14" fmla="*/ 0 w 36"/>
                <a:gd name="T15" fmla="*/ 28 h 32"/>
                <a:gd name="T16" fmla="*/ 4 w 36"/>
                <a:gd name="T17" fmla="*/ 32 h 32"/>
                <a:gd name="T18" fmla="*/ 8 w 36"/>
                <a:gd name="T19" fmla="*/ 8 h 32"/>
                <a:gd name="T20" fmla="*/ 28 w 36"/>
                <a:gd name="T21" fmla="*/ 8 h 32"/>
                <a:gd name="T22" fmla="*/ 28 w 36"/>
                <a:gd name="T23" fmla="*/ 24 h 32"/>
                <a:gd name="T24" fmla="*/ 8 w 36"/>
                <a:gd name="T25" fmla="*/ 24 h 32"/>
                <a:gd name="T26" fmla="*/ 8 w 36"/>
                <a:gd name="T27" fmla="*/ 8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6" h="32">
                  <a:moveTo>
                    <a:pt x="4" y="32"/>
                  </a:moveTo>
                  <a:cubicBezTo>
                    <a:pt x="32" y="32"/>
                    <a:pt x="32" y="32"/>
                    <a:pt x="32" y="32"/>
                  </a:cubicBezTo>
                  <a:cubicBezTo>
                    <a:pt x="34" y="32"/>
                    <a:pt x="36" y="30"/>
                    <a:pt x="36" y="28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2"/>
                    <a:pt x="34" y="0"/>
                    <a:pt x="3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30"/>
                    <a:pt x="2" y="32"/>
                    <a:pt x="4" y="32"/>
                  </a:cubicBezTo>
                  <a:close/>
                  <a:moveTo>
                    <a:pt x="8" y="8"/>
                  </a:moveTo>
                  <a:cubicBezTo>
                    <a:pt x="28" y="8"/>
                    <a:pt x="28" y="8"/>
                    <a:pt x="28" y="8"/>
                  </a:cubicBezTo>
                  <a:cubicBezTo>
                    <a:pt x="28" y="24"/>
                    <a:pt x="28" y="24"/>
                    <a:pt x="28" y="24"/>
                  </a:cubicBezTo>
                  <a:cubicBezTo>
                    <a:pt x="8" y="24"/>
                    <a:pt x="8" y="24"/>
                    <a:pt x="8" y="24"/>
                  </a:cubicBezTo>
                  <a:lnTo>
                    <a:pt x="8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49" name="Group 65"/>
          <p:cNvGrpSpPr/>
          <p:nvPr/>
        </p:nvGrpSpPr>
        <p:grpSpPr>
          <a:xfrm>
            <a:off x="4921262" y="3436506"/>
            <a:ext cx="360760" cy="360760"/>
            <a:chOff x="4897438" y="3668713"/>
            <a:chExt cx="481013" cy="481013"/>
          </a:xfrm>
          <a:solidFill>
            <a:schemeClr val="bg1"/>
          </a:solidFill>
        </p:grpSpPr>
        <p:sp>
          <p:nvSpPr>
            <p:cNvPr id="50" name="Freeform 26"/>
            <p:cNvSpPr>
              <a:spLocks noEditPoints="1"/>
            </p:cNvSpPr>
            <p:nvPr/>
          </p:nvSpPr>
          <p:spPr bwMode="auto">
            <a:xfrm>
              <a:off x="4897438" y="3668713"/>
              <a:ext cx="481013" cy="481013"/>
            </a:xfrm>
            <a:custGeom>
              <a:avLst/>
              <a:gdLst>
                <a:gd name="T0" fmla="*/ 83 w 128"/>
                <a:gd name="T1" fmla="*/ 40 h 128"/>
                <a:gd name="T2" fmla="*/ 64 w 128"/>
                <a:gd name="T3" fmla="*/ 0 h 128"/>
                <a:gd name="T4" fmla="*/ 36 w 128"/>
                <a:gd name="T5" fmla="*/ 41 h 128"/>
                <a:gd name="T6" fmla="*/ 32 w 128"/>
                <a:gd name="T7" fmla="*/ 43 h 128"/>
                <a:gd name="T8" fmla="*/ 12 w 128"/>
                <a:gd name="T9" fmla="*/ 40 h 128"/>
                <a:gd name="T10" fmla="*/ 0 w 128"/>
                <a:gd name="T11" fmla="*/ 116 h 128"/>
                <a:gd name="T12" fmla="*/ 24 w 128"/>
                <a:gd name="T13" fmla="*/ 128 h 128"/>
                <a:gd name="T14" fmla="*/ 35 w 128"/>
                <a:gd name="T15" fmla="*/ 121 h 128"/>
                <a:gd name="T16" fmla="*/ 36 w 128"/>
                <a:gd name="T17" fmla="*/ 121 h 128"/>
                <a:gd name="T18" fmla="*/ 76 w 128"/>
                <a:gd name="T19" fmla="*/ 128 h 128"/>
                <a:gd name="T20" fmla="*/ 112 w 128"/>
                <a:gd name="T21" fmla="*/ 120 h 128"/>
                <a:gd name="T22" fmla="*/ 114 w 128"/>
                <a:gd name="T23" fmla="*/ 109 h 128"/>
                <a:gd name="T24" fmla="*/ 121 w 128"/>
                <a:gd name="T25" fmla="*/ 88 h 128"/>
                <a:gd name="T26" fmla="*/ 124 w 128"/>
                <a:gd name="T27" fmla="*/ 67 h 128"/>
                <a:gd name="T28" fmla="*/ 128 w 128"/>
                <a:gd name="T29" fmla="*/ 58 h 128"/>
                <a:gd name="T30" fmla="*/ 117 w 128"/>
                <a:gd name="T31" fmla="*/ 42 h 128"/>
                <a:gd name="T32" fmla="*/ 24 w 128"/>
                <a:gd name="T33" fmla="*/ 120 h 128"/>
                <a:gd name="T34" fmla="*/ 8 w 128"/>
                <a:gd name="T35" fmla="*/ 116 h 128"/>
                <a:gd name="T36" fmla="*/ 12 w 128"/>
                <a:gd name="T37" fmla="*/ 48 h 128"/>
                <a:gd name="T38" fmla="*/ 28 w 128"/>
                <a:gd name="T39" fmla="*/ 52 h 128"/>
                <a:gd name="T40" fmla="*/ 120 w 128"/>
                <a:gd name="T41" fmla="*/ 58 h 128"/>
                <a:gd name="T42" fmla="*/ 104 w 128"/>
                <a:gd name="T43" fmla="*/ 64 h 128"/>
                <a:gd name="T44" fmla="*/ 104 w 128"/>
                <a:gd name="T45" fmla="*/ 68 h 128"/>
                <a:gd name="T46" fmla="*/ 118 w 128"/>
                <a:gd name="T47" fmla="*/ 75 h 128"/>
                <a:gd name="T48" fmla="*/ 100 w 128"/>
                <a:gd name="T49" fmla="*/ 84 h 128"/>
                <a:gd name="T50" fmla="*/ 100 w 128"/>
                <a:gd name="T51" fmla="*/ 88 h 128"/>
                <a:gd name="T52" fmla="*/ 113 w 128"/>
                <a:gd name="T53" fmla="*/ 96 h 128"/>
                <a:gd name="T54" fmla="*/ 96 w 128"/>
                <a:gd name="T55" fmla="*/ 104 h 128"/>
                <a:gd name="T56" fmla="*/ 96 w 128"/>
                <a:gd name="T57" fmla="*/ 108 h 128"/>
                <a:gd name="T58" fmla="*/ 106 w 128"/>
                <a:gd name="T59" fmla="*/ 114 h 128"/>
                <a:gd name="T60" fmla="*/ 98 w 128"/>
                <a:gd name="T61" fmla="*/ 120 h 128"/>
                <a:gd name="T62" fmla="*/ 54 w 128"/>
                <a:gd name="T63" fmla="*/ 117 h 128"/>
                <a:gd name="T64" fmla="*/ 32 w 128"/>
                <a:gd name="T65" fmla="*/ 110 h 128"/>
                <a:gd name="T66" fmla="*/ 35 w 128"/>
                <a:gd name="T67" fmla="*/ 50 h 128"/>
                <a:gd name="T68" fmla="*/ 60 w 128"/>
                <a:gd name="T69" fmla="*/ 12 h 128"/>
                <a:gd name="T70" fmla="*/ 76 w 128"/>
                <a:gd name="T71" fmla="*/ 27 h 128"/>
                <a:gd name="T72" fmla="*/ 115 w 128"/>
                <a:gd name="T73" fmla="*/ 50 h 128"/>
                <a:gd name="T74" fmla="*/ 120 w 128"/>
                <a:gd name="T75" fmla="*/ 5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28" h="128">
                  <a:moveTo>
                    <a:pt x="117" y="42"/>
                  </a:moveTo>
                  <a:cubicBezTo>
                    <a:pt x="112" y="41"/>
                    <a:pt x="100" y="41"/>
                    <a:pt x="83" y="40"/>
                  </a:cubicBezTo>
                  <a:cubicBezTo>
                    <a:pt x="84" y="36"/>
                    <a:pt x="84" y="33"/>
                    <a:pt x="84" y="27"/>
                  </a:cubicBezTo>
                  <a:cubicBezTo>
                    <a:pt x="84" y="13"/>
                    <a:pt x="73" y="0"/>
                    <a:pt x="64" y="0"/>
                  </a:cubicBezTo>
                  <a:cubicBezTo>
                    <a:pt x="57" y="0"/>
                    <a:pt x="52" y="5"/>
                    <a:pt x="52" y="12"/>
                  </a:cubicBezTo>
                  <a:cubicBezTo>
                    <a:pt x="52" y="20"/>
                    <a:pt x="49" y="34"/>
                    <a:pt x="36" y="41"/>
                  </a:cubicBezTo>
                  <a:cubicBezTo>
                    <a:pt x="35" y="41"/>
                    <a:pt x="32" y="43"/>
                    <a:pt x="32" y="43"/>
                  </a:cubicBezTo>
                  <a:cubicBezTo>
                    <a:pt x="32" y="43"/>
                    <a:pt x="32" y="43"/>
                    <a:pt x="32" y="43"/>
                  </a:cubicBezTo>
                  <a:cubicBezTo>
                    <a:pt x="30" y="41"/>
                    <a:pt x="27" y="40"/>
                    <a:pt x="24" y="40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5" y="40"/>
                    <a:pt x="0" y="45"/>
                    <a:pt x="0" y="52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123"/>
                    <a:pt x="5" y="128"/>
                    <a:pt x="12" y="128"/>
                  </a:cubicBezTo>
                  <a:cubicBezTo>
                    <a:pt x="24" y="128"/>
                    <a:pt x="24" y="128"/>
                    <a:pt x="24" y="128"/>
                  </a:cubicBezTo>
                  <a:cubicBezTo>
                    <a:pt x="29" y="128"/>
                    <a:pt x="33" y="125"/>
                    <a:pt x="35" y="121"/>
                  </a:cubicBezTo>
                  <a:cubicBezTo>
                    <a:pt x="35" y="121"/>
                    <a:pt x="35" y="121"/>
                    <a:pt x="35" y="121"/>
                  </a:cubicBezTo>
                  <a:cubicBezTo>
                    <a:pt x="35" y="121"/>
                    <a:pt x="35" y="121"/>
                    <a:pt x="36" y="121"/>
                  </a:cubicBezTo>
                  <a:cubicBezTo>
                    <a:pt x="36" y="121"/>
                    <a:pt x="36" y="121"/>
                    <a:pt x="36" y="121"/>
                  </a:cubicBezTo>
                  <a:cubicBezTo>
                    <a:pt x="38" y="122"/>
                    <a:pt x="43" y="123"/>
                    <a:pt x="52" y="125"/>
                  </a:cubicBezTo>
                  <a:cubicBezTo>
                    <a:pt x="54" y="126"/>
                    <a:pt x="65" y="128"/>
                    <a:pt x="76" y="128"/>
                  </a:cubicBezTo>
                  <a:cubicBezTo>
                    <a:pt x="98" y="128"/>
                    <a:pt x="98" y="128"/>
                    <a:pt x="98" y="128"/>
                  </a:cubicBezTo>
                  <a:cubicBezTo>
                    <a:pt x="105" y="128"/>
                    <a:pt x="109" y="125"/>
                    <a:pt x="112" y="120"/>
                  </a:cubicBezTo>
                  <a:cubicBezTo>
                    <a:pt x="112" y="120"/>
                    <a:pt x="113" y="118"/>
                    <a:pt x="114" y="116"/>
                  </a:cubicBezTo>
                  <a:cubicBezTo>
                    <a:pt x="115" y="114"/>
                    <a:pt x="115" y="112"/>
                    <a:pt x="114" y="109"/>
                  </a:cubicBezTo>
                  <a:cubicBezTo>
                    <a:pt x="118" y="106"/>
                    <a:pt x="120" y="102"/>
                    <a:pt x="121" y="99"/>
                  </a:cubicBezTo>
                  <a:cubicBezTo>
                    <a:pt x="122" y="94"/>
                    <a:pt x="122" y="90"/>
                    <a:pt x="121" y="88"/>
                  </a:cubicBezTo>
                  <a:cubicBezTo>
                    <a:pt x="123" y="85"/>
                    <a:pt x="125" y="82"/>
                    <a:pt x="126" y="77"/>
                  </a:cubicBezTo>
                  <a:cubicBezTo>
                    <a:pt x="127" y="73"/>
                    <a:pt x="126" y="70"/>
                    <a:pt x="124" y="67"/>
                  </a:cubicBezTo>
                  <a:cubicBezTo>
                    <a:pt x="127" y="65"/>
                    <a:pt x="128" y="61"/>
                    <a:pt x="128" y="58"/>
                  </a:cubicBezTo>
                  <a:cubicBezTo>
                    <a:pt x="128" y="58"/>
                    <a:pt x="128" y="58"/>
                    <a:pt x="128" y="58"/>
                  </a:cubicBezTo>
                  <a:cubicBezTo>
                    <a:pt x="128" y="57"/>
                    <a:pt x="128" y="57"/>
                    <a:pt x="128" y="56"/>
                  </a:cubicBezTo>
                  <a:cubicBezTo>
                    <a:pt x="128" y="51"/>
                    <a:pt x="125" y="44"/>
                    <a:pt x="117" y="42"/>
                  </a:cubicBezTo>
                  <a:close/>
                  <a:moveTo>
                    <a:pt x="28" y="116"/>
                  </a:moveTo>
                  <a:cubicBezTo>
                    <a:pt x="28" y="118"/>
                    <a:pt x="26" y="120"/>
                    <a:pt x="24" y="120"/>
                  </a:cubicBezTo>
                  <a:cubicBezTo>
                    <a:pt x="12" y="120"/>
                    <a:pt x="12" y="120"/>
                    <a:pt x="12" y="120"/>
                  </a:cubicBezTo>
                  <a:cubicBezTo>
                    <a:pt x="10" y="120"/>
                    <a:pt x="8" y="118"/>
                    <a:pt x="8" y="116"/>
                  </a:cubicBezTo>
                  <a:cubicBezTo>
                    <a:pt x="8" y="52"/>
                    <a:pt x="8" y="52"/>
                    <a:pt x="8" y="52"/>
                  </a:cubicBezTo>
                  <a:cubicBezTo>
                    <a:pt x="8" y="50"/>
                    <a:pt x="10" y="48"/>
                    <a:pt x="12" y="48"/>
                  </a:cubicBezTo>
                  <a:cubicBezTo>
                    <a:pt x="24" y="48"/>
                    <a:pt x="24" y="48"/>
                    <a:pt x="24" y="48"/>
                  </a:cubicBezTo>
                  <a:cubicBezTo>
                    <a:pt x="26" y="48"/>
                    <a:pt x="28" y="50"/>
                    <a:pt x="28" y="52"/>
                  </a:cubicBezTo>
                  <a:lnTo>
                    <a:pt x="28" y="116"/>
                  </a:lnTo>
                  <a:close/>
                  <a:moveTo>
                    <a:pt x="120" y="58"/>
                  </a:moveTo>
                  <a:cubicBezTo>
                    <a:pt x="120" y="60"/>
                    <a:pt x="119" y="64"/>
                    <a:pt x="112" y="64"/>
                  </a:cubicBezTo>
                  <a:cubicBezTo>
                    <a:pt x="106" y="64"/>
                    <a:pt x="104" y="64"/>
                    <a:pt x="104" y="64"/>
                  </a:cubicBezTo>
                  <a:cubicBezTo>
                    <a:pt x="103" y="64"/>
                    <a:pt x="102" y="65"/>
                    <a:pt x="102" y="66"/>
                  </a:cubicBezTo>
                  <a:cubicBezTo>
                    <a:pt x="102" y="67"/>
                    <a:pt x="103" y="68"/>
                    <a:pt x="104" y="68"/>
                  </a:cubicBezTo>
                  <a:cubicBezTo>
                    <a:pt x="104" y="68"/>
                    <a:pt x="106" y="68"/>
                    <a:pt x="112" y="68"/>
                  </a:cubicBezTo>
                  <a:cubicBezTo>
                    <a:pt x="118" y="68"/>
                    <a:pt x="119" y="73"/>
                    <a:pt x="118" y="75"/>
                  </a:cubicBezTo>
                  <a:cubicBezTo>
                    <a:pt x="118" y="78"/>
                    <a:pt x="116" y="84"/>
                    <a:pt x="110" y="84"/>
                  </a:cubicBezTo>
                  <a:cubicBezTo>
                    <a:pt x="103" y="84"/>
                    <a:pt x="100" y="84"/>
                    <a:pt x="100" y="84"/>
                  </a:cubicBezTo>
                  <a:cubicBezTo>
                    <a:pt x="99" y="84"/>
                    <a:pt x="98" y="85"/>
                    <a:pt x="98" y="86"/>
                  </a:cubicBezTo>
                  <a:cubicBezTo>
                    <a:pt x="98" y="87"/>
                    <a:pt x="99" y="88"/>
                    <a:pt x="100" y="88"/>
                  </a:cubicBezTo>
                  <a:cubicBezTo>
                    <a:pt x="100" y="88"/>
                    <a:pt x="105" y="88"/>
                    <a:pt x="108" y="88"/>
                  </a:cubicBezTo>
                  <a:cubicBezTo>
                    <a:pt x="115" y="88"/>
                    <a:pt x="114" y="93"/>
                    <a:pt x="113" y="96"/>
                  </a:cubicBezTo>
                  <a:cubicBezTo>
                    <a:pt x="112" y="100"/>
                    <a:pt x="111" y="104"/>
                    <a:pt x="103" y="104"/>
                  </a:cubicBezTo>
                  <a:cubicBezTo>
                    <a:pt x="100" y="104"/>
                    <a:pt x="96" y="104"/>
                    <a:pt x="96" y="104"/>
                  </a:cubicBezTo>
                  <a:cubicBezTo>
                    <a:pt x="95" y="104"/>
                    <a:pt x="94" y="105"/>
                    <a:pt x="94" y="106"/>
                  </a:cubicBezTo>
                  <a:cubicBezTo>
                    <a:pt x="94" y="107"/>
                    <a:pt x="95" y="108"/>
                    <a:pt x="96" y="108"/>
                  </a:cubicBezTo>
                  <a:cubicBezTo>
                    <a:pt x="96" y="108"/>
                    <a:pt x="99" y="108"/>
                    <a:pt x="102" y="108"/>
                  </a:cubicBezTo>
                  <a:cubicBezTo>
                    <a:pt x="107" y="108"/>
                    <a:pt x="107" y="112"/>
                    <a:pt x="106" y="114"/>
                  </a:cubicBezTo>
                  <a:cubicBezTo>
                    <a:pt x="106" y="115"/>
                    <a:pt x="105" y="116"/>
                    <a:pt x="105" y="117"/>
                  </a:cubicBezTo>
                  <a:cubicBezTo>
                    <a:pt x="104" y="119"/>
                    <a:pt x="102" y="120"/>
                    <a:pt x="98" y="120"/>
                  </a:cubicBezTo>
                  <a:cubicBezTo>
                    <a:pt x="76" y="120"/>
                    <a:pt x="76" y="120"/>
                    <a:pt x="76" y="120"/>
                  </a:cubicBezTo>
                  <a:cubicBezTo>
                    <a:pt x="65" y="120"/>
                    <a:pt x="54" y="118"/>
                    <a:pt x="54" y="117"/>
                  </a:cubicBezTo>
                  <a:cubicBezTo>
                    <a:pt x="37" y="114"/>
                    <a:pt x="36" y="113"/>
                    <a:pt x="35" y="113"/>
                  </a:cubicBezTo>
                  <a:cubicBezTo>
                    <a:pt x="35" y="113"/>
                    <a:pt x="32" y="112"/>
                    <a:pt x="32" y="110"/>
                  </a:cubicBezTo>
                  <a:cubicBezTo>
                    <a:pt x="32" y="54"/>
                    <a:pt x="32" y="54"/>
                    <a:pt x="32" y="54"/>
                  </a:cubicBezTo>
                  <a:cubicBezTo>
                    <a:pt x="32" y="52"/>
                    <a:pt x="33" y="51"/>
                    <a:pt x="35" y="50"/>
                  </a:cubicBezTo>
                  <a:cubicBezTo>
                    <a:pt x="35" y="50"/>
                    <a:pt x="36" y="50"/>
                    <a:pt x="36" y="50"/>
                  </a:cubicBezTo>
                  <a:cubicBezTo>
                    <a:pt x="54" y="42"/>
                    <a:pt x="60" y="26"/>
                    <a:pt x="60" y="12"/>
                  </a:cubicBezTo>
                  <a:cubicBezTo>
                    <a:pt x="60" y="10"/>
                    <a:pt x="62" y="8"/>
                    <a:pt x="64" y="8"/>
                  </a:cubicBezTo>
                  <a:cubicBezTo>
                    <a:pt x="68" y="8"/>
                    <a:pt x="76" y="16"/>
                    <a:pt x="76" y="27"/>
                  </a:cubicBezTo>
                  <a:cubicBezTo>
                    <a:pt x="76" y="36"/>
                    <a:pt x="75" y="38"/>
                    <a:pt x="72" y="48"/>
                  </a:cubicBezTo>
                  <a:cubicBezTo>
                    <a:pt x="112" y="48"/>
                    <a:pt x="112" y="49"/>
                    <a:pt x="115" y="50"/>
                  </a:cubicBezTo>
                  <a:cubicBezTo>
                    <a:pt x="120" y="51"/>
                    <a:pt x="120" y="54"/>
                    <a:pt x="120" y="56"/>
                  </a:cubicBezTo>
                  <a:cubicBezTo>
                    <a:pt x="120" y="57"/>
                    <a:pt x="120" y="57"/>
                    <a:pt x="120" y="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1" name="Freeform 27"/>
            <p:cNvSpPr>
              <a:spLocks noEditPoints="1"/>
            </p:cNvSpPr>
            <p:nvPr/>
          </p:nvSpPr>
          <p:spPr bwMode="auto">
            <a:xfrm>
              <a:off x="4941888" y="4059238"/>
              <a:ext cx="46038" cy="46038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53" name="Group 63"/>
          <p:cNvGrpSpPr/>
          <p:nvPr/>
        </p:nvGrpSpPr>
        <p:grpSpPr>
          <a:xfrm>
            <a:off x="6444854" y="2170907"/>
            <a:ext cx="360760" cy="338138"/>
            <a:chOff x="7783513" y="1776412"/>
            <a:chExt cx="481013" cy="450850"/>
          </a:xfrm>
          <a:solidFill>
            <a:schemeClr val="bg1"/>
          </a:solidFill>
        </p:grpSpPr>
        <p:sp>
          <p:nvSpPr>
            <p:cNvPr id="54" name="Freeform 29"/>
            <p:cNvSpPr>
              <a:spLocks noEditPoints="1"/>
            </p:cNvSpPr>
            <p:nvPr/>
          </p:nvSpPr>
          <p:spPr bwMode="auto">
            <a:xfrm>
              <a:off x="7843838" y="1836737"/>
              <a:ext cx="361950" cy="239713"/>
            </a:xfrm>
            <a:custGeom>
              <a:avLst/>
              <a:gdLst>
                <a:gd name="T0" fmla="*/ 92 w 96"/>
                <a:gd name="T1" fmla="*/ 0 h 64"/>
                <a:gd name="T2" fmla="*/ 4 w 96"/>
                <a:gd name="T3" fmla="*/ 0 h 64"/>
                <a:gd name="T4" fmla="*/ 0 w 96"/>
                <a:gd name="T5" fmla="*/ 4 h 64"/>
                <a:gd name="T6" fmla="*/ 0 w 96"/>
                <a:gd name="T7" fmla="*/ 60 h 64"/>
                <a:gd name="T8" fmla="*/ 4 w 96"/>
                <a:gd name="T9" fmla="*/ 64 h 64"/>
                <a:gd name="T10" fmla="*/ 92 w 96"/>
                <a:gd name="T11" fmla="*/ 64 h 64"/>
                <a:gd name="T12" fmla="*/ 96 w 96"/>
                <a:gd name="T13" fmla="*/ 60 h 64"/>
                <a:gd name="T14" fmla="*/ 96 w 96"/>
                <a:gd name="T15" fmla="*/ 4 h 64"/>
                <a:gd name="T16" fmla="*/ 92 w 96"/>
                <a:gd name="T17" fmla="*/ 0 h 64"/>
                <a:gd name="T18" fmla="*/ 92 w 96"/>
                <a:gd name="T19" fmla="*/ 60 h 64"/>
                <a:gd name="T20" fmla="*/ 4 w 96"/>
                <a:gd name="T21" fmla="*/ 60 h 64"/>
                <a:gd name="T22" fmla="*/ 4 w 96"/>
                <a:gd name="T23" fmla="*/ 4 h 64"/>
                <a:gd name="T24" fmla="*/ 92 w 96"/>
                <a:gd name="T25" fmla="*/ 4 h 64"/>
                <a:gd name="T26" fmla="*/ 92 w 96"/>
                <a:gd name="T27" fmla="*/ 6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6" h="64">
                  <a:moveTo>
                    <a:pt x="92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62"/>
                    <a:pt x="2" y="64"/>
                    <a:pt x="4" y="64"/>
                  </a:cubicBezTo>
                  <a:cubicBezTo>
                    <a:pt x="92" y="64"/>
                    <a:pt x="92" y="64"/>
                    <a:pt x="92" y="64"/>
                  </a:cubicBezTo>
                  <a:cubicBezTo>
                    <a:pt x="94" y="64"/>
                    <a:pt x="96" y="62"/>
                    <a:pt x="96" y="60"/>
                  </a:cubicBezTo>
                  <a:cubicBezTo>
                    <a:pt x="96" y="4"/>
                    <a:pt x="96" y="4"/>
                    <a:pt x="96" y="4"/>
                  </a:cubicBezTo>
                  <a:cubicBezTo>
                    <a:pt x="96" y="2"/>
                    <a:pt x="94" y="0"/>
                    <a:pt x="92" y="0"/>
                  </a:cubicBezTo>
                  <a:close/>
                  <a:moveTo>
                    <a:pt x="92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92" y="4"/>
                    <a:pt x="92" y="4"/>
                    <a:pt x="92" y="4"/>
                  </a:cubicBezTo>
                  <a:lnTo>
                    <a:pt x="92" y="6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55" name="Freeform 30"/>
            <p:cNvSpPr>
              <a:spLocks noEditPoints="1"/>
            </p:cNvSpPr>
            <p:nvPr/>
          </p:nvSpPr>
          <p:spPr bwMode="auto">
            <a:xfrm>
              <a:off x="7783513" y="1776412"/>
              <a:ext cx="481013" cy="450850"/>
            </a:xfrm>
            <a:custGeom>
              <a:avLst/>
              <a:gdLst>
                <a:gd name="T0" fmla="*/ 116 w 128"/>
                <a:gd name="T1" fmla="*/ 0 h 120"/>
                <a:gd name="T2" fmla="*/ 12 w 128"/>
                <a:gd name="T3" fmla="*/ 0 h 120"/>
                <a:gd name="T4" fmla="*/ 0 w 128"/>
                <a:gd name="T5" fmla="*/ 12 h 120"/>
                <a:gd name="T6" fmla="*/ 0 w 128"/>
                <a:gd name="T7" fmla="*/ 92 h 120"/>
                <a:gd name="T8" fmla="*/ 12 w 128"/>
                <a:gd name="T9" fmla="*/ 104 h 120"/>
                <a:gd name="T10" fmla="*/ 52 w 128"/>
                <a:gd name="T11" fmla="*/ 104 h 120"/>
                <a:gd name="T12" fmla="*/ 52 w 128"/>
                <a:gd name="T13" fmla="*/ 109 h 120"/>
                <a:gd name="T14" fmla="*/ 27 w 128"/>
                <a:gd name="T15" fmla="*/ 112 h 120"/>
                <a:gd name="T16" fmla="*/ 24 w 128"/>
                <a:gd name="T17" fmla="*/ 116 h 120"/>
                <a:gd name="T18" fmla="*/ 28 w 128"/>
                <a:gd name="T19" fmla="*/ 120 h 120"/>
                <a:gd name="T20" fmla="*/ 100 w 128"/>
                <a:gd name="T21" fmla="*/ 120 h 120"/>
                <a:gd name="T22" fmla="*/ 104 w 128"/>
                <a:gd name="T23" fmla="*/ 116 h 120"/>
                <a:gd name="T24" fmla="*/ 101 w 128"/>
                <a:gd name="T25" fmla="*/ 112 h 120"/>
                <a:gd name="T26" fmla="*/ 76 w 128"/>
                <a:gd name="T27" fmla="*/ 109 h 120"/>
                <a:gd name="T28" fmla="*/ 76 w 128"/>
                <a:gd name="T29" fmla="*/ 104 h 120"/>
                <a:gd name="T30" fmla="*/ 116 w 128"/>
                <a:gd name="T31" fmla="*/ 104 h 120"/>
                <a:gd name="T32" fmla="*/ 128 w 128"/>
                <a:gd name="T33" fmla="*/ 92 h 120"/>
                <a:gd name="T34" fmla="*/ 128 w 128"/>
                <a:gd name="T35" fmla="*/ 12 h 120"/>
                <a:gd name="T36" fmla="*/ 116 w 128"/>
                <a:gd name="T37" fmla="*/ 0 h 120"/>
                <a:gd name="T38" fmla="*/ 120 w 128"/>
                <a:gd name="T39" fmla="*/ 92 h 120"/>
                <a:gd name="T40" fmla="*/ 116 w 128"/>
                <a:gd name="T41" fmla="*/ 96 h 120"/>
                <a:gd name="T42" fmla="*/ 80 w 128"/>
                <a:gd name="T43" fmla="*/ 96 h 120"/>
                <a:gd name="T44" fmla="*/ 48 w 128"/>
                <a:gd name="T45" fmla="*/ 96 h 120"/>
                <a:gd name="T46" fmla="*/ 12 w 128"/>
                <a:gd name="T47" fmla="*/ 96 h 120"/>
                <a:gd name="T48" fmla="*/ 8 w 128"/>
                <a:gd name="T49" fmla="*/ 92 h 120"/>
                <a:gd name="T50" fmla="*/ 8 w 128"/>
                <a:gd name="T51" fmla="*/ 12 h 120"/>
                <a:gd name="T52" fmla="*/ 12 w 128"/>
                <a:gd name="T53" fmla="*/ 8 h 120"/>
                <a:gd name="T54" fmla="*/ 116 w 128"/>
                <a:gd name="T55" fmla="*/ 8 h 120"/>
                <a:gd name="T56" fmla="*/ 120 w 128"/>
                <a:gd name="T57" fmla="*/ 12 h 120"/>
                <a:gd name="T58" fmla="*/ 120 w 128"/>
                <a:gd name="T59" fmla="*/ 92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8" h="120">
                  <a:moveTo>
                    <a:pt x="116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9"/>
                    <a:pt x="5" y="104"/>
                    <a:pt x="12" y="104"/>
                  </a:cubicBezTo>
                  <a:cubicBezTo>
                    <a:pt x="52" y="104"/>
                    <a:pt x="52" y="104"/>
                    <a:pt x="52" y="104"/>
                  </a:cubicBezTo>
                  <a:cubicBezTo>
                    <a:pt x="52" y="109"/>
                    <a:pt x="52" y="109"/>
                    <a:pt x="52" y="109"/>
                  </a:cubicBezTo>
                  <a:cubicBezTo>
                    <a:pt x="27" y="112"/>
                    <a:pt x="27" y="112"/>
                    <a:pt x="27" y="112"/>
                  </a:cubicBezTo>
                  <a:cubicBezTo>
                    <a:pt x="25" y="113"/>
                    <a:pt x="24" y="114"/>
                    <a:pt x="24" y="116"/>
                  </a:cubicBezTo>
                  <a:cubicBezTo>
                    <a:pt x="24" y="118"/>
                    <a:pt x="26" y="120"/>
                    <a:pt x="28" y="120"/>
                  </a:cubicBezTo>
                  <a:cubicBezTo>
                    <a:pt x="100" y="120"/>
                    <a:pt x="100" y="120"/>
                    <a:pt x="100" y="120"/>
                  </a:cubicBezTo>
                  <a:cubicBezTo>
                    <a:pt x="102" y="120"/>
                    <a:pt x="104" y="118"/>
                    <a:pt x="104" y="116"/>
                  </a:cubicBezTo>
                  <a:cubicBezTo>
                    <a:pt x="104" y="114"/>
                    <a:pt x="103" y="113"/>
                    <a:pt x="101" y="112"/>
                  </a:cubicBezTo>
                  <a:cubicBezTo>
                    <a:pt x="76" y="109"/>
                    <a:pt x="76" y="109"/>
                    <a:pt x="76" y="109"/>
                  </a:cubicBezTo>
                  <a:cubicBezTo>
                    <a:pt x="76" y="104"/>
                    <a:pt x="76" y="104"/>
                    <a:pt x="76" y="104"/>
                  </a:cubicBezTo>
                  <a:cubicBezTo>
                    <a:pt x="116" y="104"/>
                    <a:pt x="116" y="104"/>
                    <a:pt x="116" y="104"/>
                  </a:cubicBezTo>
                  <a:cubicBezTo>
                    <a:pt x="123" y="104"/>
                    <a:pt x="128" y="99"/>
                    <a:pt x="128" y="92"/>
                  </a:cubicBezTo>
                  <a:cubicBezTo>
                    <a:pt x="128" y="12"/>
                    <a:pt x="128" y="12"/>
                    <a:pt x="128" y="12"/>
                  </a:cubicBezTo>
                  <a:cubicBezTo>
                    <a:pt x="128" y="5"/>
                    <a:pt x="123" y="0"/>
                    <a:pt x="116" y="0"/>
                  </a:cubicBezTo>
                  <a:close/>
                  <a:moveTo>
                    <a:pt x="120" y="92"/>
                  </a:moveTo>
                  <a:cubicBezTo>
                    <a:pt x="120" y="94"/>
                    <a:pt x="118" y="96"/>
                    <a:pt x="116" y="96"/>
                  </a:cubicBezTo>
                  <a:cubicBezTo>
                    <a:pt x="80" y="96"/>
                    <a:pt x="80" y="96"/>
                    <a:pt x="80" y="96"/>
                  </a:cubicBezTo>
                  <a:cubicBezTo>
                    <a:pt x="48" y="96"/>
                    <a:pt x="48" y="96"/>
                    <a:pt x="48" y="96"/>
                  </a:cubicBezTo>
                  <a:cubicBezTo>
                    <a:pt x="12" y="96"/>
                    <a:pt x="12" y="96"/>
                    <a:pt x="12" y="96"/>
                  </a:cubicBezTo>
                  <a:cubicBezTo>
                    <a:pt x="10" y="96"/>
                    <a:pt x="8" y="94"/>
                    <a:pt x="8" y="92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10"/>
                    <a:pt x="10" y="8"/>
                    <a:pt x="12" y="8"/>
                  </a:cubicBezTo>
                  <a:cubicBezTo>
                    <a:pt x="116" y="8"/>
                    <a:pt x="116" y="8"/>
                    <a:pt x="116" y="8"/>
                  </a:cubicBezTo>
                  <a:cubicBezTo>
                    <a:pt x="118" y="8"/>
                    <a:pt x="120" y="10"/>
                    <a:pt x="120" y="12"/>
                  </a:cubicBezTo>
                  <a:lnTo>
                    <a:pt x="120" y="9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56" name="Freeform 31"/>
          <p:cNvSpPr>
            <a:spLocks noEditPoints="1"/>
          </p:cNvSpPr>
          <p:nvPr/>
        </p:nvSpPr>
        <p:spPr bwMode="auto">
          <a:xfrm>
            <a:off x="5433511" y="4071241"/>
            <a:ext cx="365522" cy="348854"/>
          </a:xfrm>
          <a:custGeom>
            <a:avLst/>
            <a:gdLst>
              <a:gd name="T0" fmla="*/ 129 w 130"/>
              <a:gd name="T1" fmla="*/ 46 h 124"/>
              <a:gd name="T2" fmla="*/ 121 w 130"/>
              <a:gd name="T3" fmla="*/ 40 h 124"/>
              <a:gd name="T4" fmla="*/ 88 w 130"/>
              <a:gd name="T5" fmla="*/ 35 h 124"/>
              <a:gd name="T6" fmla="*/ 73 w 130"/>
              <a:gd name="T7" fmla="*/ 5 h 124"/>
              <a:gd name="T8" fmla="*/ 65 w 130"/>
              <a:gd name="T9" fmla="*/ 0 h 124"/>
              <a:gd name="T10" fmla="*/ 57 w 130"/>
              <a:gd name="T11" fmla="*/ 5 h 124"/>
              <a:gd name="T12" fmla="*/ 42 w 130"/>
              <a:gd name="T13" fmla="*/ 35 h 124"/>
              <a:gd name="T14" fmla="*/ 9 w 130"/>
              <a:gd name="T15" fmla="*/ 40 h 124"/>
              <a:gd name="T16" fmla="*/ 1 w 130"/>
              <a:gd name="T17" fmla="*/ 46 h 124"/>
              <a:gd name="T18" fmla="*/ 4 w 130"/>
              <a:gd name="T19" fmla="*/ 55 h 124"/>
              <a:gd name="T20" fmla="*/ 28 w 130"/>
              <a:gd name="T21" fmla="*/ 80 h 124"/>
              <a:gd name="T22" fmla="*/ 22 w 130"/>
              <a:gd name="T23" fmla="*/ 114 h 124"/>
              <a:gd name="T24" fmla="*/ 26 w 130"/>
              <a:gd name="T25" fmla="*/ 122 h 124"/>
              <a:gd name="T26" fmla="*/ 31 w 130"/>
              <a:gd name="T27" fmla="*/ 124 h 124"/>
              <a:gd name="T28" fmla="*/ 36 w 130"/>
              <a:gd name="T29" fmla="*/ 123 h 124"/>
              <a:gd name="T30" fmla="*/ 65 w 130"/>
              <a:gd name="T31" fmla="*/ 107 h 124"/>
              <a:gd name="T32" fmla="*/ 94 w 130"/>
              <a:gd name="T33" fmla="*/ 123 h 124"/>
              <a:gd name="T34" fmla="*/ 99 w 130"/>
              <a:gd name="T35" fmla="*/ 124 h 124"/>
              <a:gd name="T36" fmla="*/ 104 w 130"/>
              <a:gd name="T37" fmla="*/ 122 h 124"/>
              <a:gd name="T38" fmla="*/ 108 w 130"/>
              <a:gd name="T39" fmla="*/ 114 h 124"/>
              <a:gd name="T40" fmla="*/ 102 w 130"/>
              <a:gd name="T41" fmla="*/ 80 h 124"/>
              <a:gd name="T42" fmla="*/ 126 w 130"/>
              <a:gd name="T43" fmla="*/ 55 h 124"/>
              <a:gd name="T44" fmla="*/ 129 w 130"/>
              <a:gd name="T45" fmla="*/ 46 h 124"/>
              <a:gd name="T46" fmla="*/ 95 w 130"/>
              <a:gd name="T47" fmla="*/ 73 h 124"/>
              <a:gd name="T48" fmla="*/ 93 w 130"/>
              <a:gd name="T49" fmla="*/ 81 h 124"/>
              <a:gd name="T50" fmla="*/ 99 w 130"/>
              <a:gd name="T51" fmla="*/ 115 h 124"/>
              <a:gd name="T52" fmla="*/ 69 w 130"/>
              <a:gd name="T53" fmla="*/ 99 h 124"/>
              <a:gd name="T54" fmla="*/ 65 w 130"/>
              <a:gd name="T55" fmla="*/ 98 h 124"/>
              <a:gd name="T56" fmla="*/ 61 w 130"/>
              <a:gd name="T57" fmla="*/ 99 h 124"/>
              <a:gd name="T58" fmla="*/ 31 w 130"/>
              <a:gd name="T59" fmla="*/ 115 h 124"/>
              <a:gd name="T60" fmla="*/ 37 w 130"/>
              <a:gd name="T61" fmla="*/ 81 h 124"/>
              <a:gd name="T62" fmla="*/ 35 w 130"/>
              <a:gd name="T63" fmla="*/ 73 h 124"/>
              <a:gd name="T64" fmla="*/ 10 w 130"/>
              <a:gd name="T65" fmla="*/ 49 h 124"/>
              <a:gd name="T66" fmla="*/ 44 w 130"/>
              <a:gd name="T67" fmla="*/ 44 h 124"/>
              <a:gd name="T68" fmla="*/ 51 w 130"/>
              <a:gd name="T69" fmla="*/ 39 h 124"/>
              <a:gd name="T70" fmla="*/ 65 w 130"/>
              <a:gd name="T71" fmla="*/ 9 h 124"/>
              <a:gd name="T72" fmla="*/ 79 w 130"/>
              <a:gd name="T73" fmla="*/ 39 h 124"/>
              <a:gd name="T74" fmla="*/ 86 w 130"/>
              <a:gd name="T75" fmla="*/ 44 h 124"/>
              <a:gd name="T76" fmla="*/ 120 w 130"/>
              <a:gd name="T77" fmla="*/ 49 h 124"/>
              <a:gd name="T78" fmla="*/ 95 w 130"/>
              <a:gd name="T79" fmla="*/ 73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30" h="124">
                <a:moveTo>
                  <a:pt x="129" y="46"/>
                </a:moveTo>
                <a:cubicBezTo>
                  <a:pt x="127" y="43"/>
                  <a:pt x="125" y="41"/>
                  <a:pt x="121" y="40"/>
                </a:cubicBezTo>
                <a:cubicBezTo>
                  <a:pt x="88" y="35"/>
                  <a:pt x="88" y="35"/>
                  <a:pt x="88" y="35"/>
                </a:cubicBezTo>
                <a:cubicBezTo>
                  <a:pt x="73" y="5"/>
                  <a:pt x="73" y="5"/>
                  <a:pt x="73" y="5"/>
                </a:cubicBezTo>
                <a:cubicBezTo>
                  <a:pt x="72" y="2"/>
                  <a:pt x="69" y="0"/>
                  <a:pt x="65" y="0"/>
                </a:cubicBezTo>
                <a:cubicBezTo>
                  <a:pt x="61" y="0"/>
                  <a:pt x="58" y="2"/>
                  <a:pt x="57" y="5"/>
                </a:cubicBezTo>
                <a:cubicBezTo>
                  <a:pt x="42" y="35"/>
                  <a:pt x="42" y="35"/>
                  <a:pt x="42" y="35"/>
                </a:cubicBezTo>
                <a:cubicBezTo>
                  <a:pt x="9" y="40"/>
                  <a:pt x="9" y="40"/>
                  <a:pt x="9" y="40"/>
                </a:cubicBezTo>
                <a:cubicBezTo>
                  <a:pt x="5" y="41"/>
                  <a:pt x="3" y="43"/>
                  <a:pt x="1" y="46"/>
                </a:cubicBezTo>
                <a:cubicBezTo>
                  <a:pt x="0" y="49"/>
                  <a:pt x="1" y="53"/>
                  <a:pt x="4" y="55"/>
                </a:cubicBezTo>
                <a:cubicBezTo>
                  <a:pt x="28" y="80"/>
                  <a:pt x="28" y="80"/>
                  <a:pt x="28" y="80"/>
                </a:cubicBezTo>
                <a:cubicBezTo>
                  <a:pt x="22" y="114"/>
                  <a:pt x="22" y="114"/>
                  <a:pt x="22" y="114"/>
                </a:cubicBezTo>
                <a:cubicBezTo>
                  <a:pt x="22" y="117"/>
                  <a:pt x="23" y="120"/>
                  <a:pt x="26" y="122"/>
                </a:cubicBezTo>
                <a:cubicBezTo>
                  <a:pt x="28" y="123"/>
                  <a:pt x="30" y="124"/>
                  <a:pt x="31" y="124"/>
                </a:cubicBezTo>
                <a:cubicBezTo>
                  <a:pt x="33" y="124"/>
                  <a:pt x="35" y="124"/>
                  <a:pt x="36" y="123"/>
                </a:cubicBezTo>
                <a:cubicBezTo>
                  <a:pt x="65" y="107"/>
                  <a:pt x="65" y="107"/>
                  <a:pt x="65" y="107"/>
                </a:cubicBezTo>
                <a:cubicBezTo>
                  <a:pt x="94" y="123"/>
                  <a:pt x="94" y="123"/>
                  <a:pt x="94" y="123"/>
                </a:cubicBezTo>
                <a:cubicBezTo>
                  <a:pt x="95" y="124"/>
                  <a:pt x="97" y="124"/>
                  <a:pt x="99" y="124"/>
                </a:cubicBezTo>
                <a:cubicBezTo>
                  <a:pt x="100" y="124"/>
                  <a:pt x="102" y="123"/>
                  <a:pt x="104" y="122"/>
                </a:cubicBezTo>
                <a:cubicBezTo>
                  <a:pt x="107" y="120"/>
                  <a:pt x="108" y="117"/>
                  <a:pt x="108" y="114"/>
                </a:cubicBezTo>
                <a:cubicBezTo>
                  <a:pt x="102" y="80"/>
                  <a:pt x="102" y="80"/>
                  <a:pt x="102" y="80"/>
                </a:cubicBezTo>
                <a:cubicBezTo>
                  <a:pt x="126" y="55"/>
                  <a:pt x="126" y="55"/>
                  <a:pt x="126" y="55"/>
                </a:cubicBezTo>
                <a:cubicBezTo>
                  <a:pt x="129" y="53"/>
                  <a:pt x="130" y="49"/>
                  <a:pt x="129" y="46"/>
                </a:cubicBezTo>
                <a:close/>
                <a:moveTo>
                  <a:pt x="95" y="73"/>
                </a:moveTo>
                <a:cubicBezTo>
                  <a:pt x="93" y="75"/>
                  <a:pt x="92" y="78"/>
                  <a:pt x="93" y="81"/>
                </a:cubicBezTo>
                <a:cubicBezTo>
                  <a:pt x="99" y="115"/>
                  <a:pt x="99" y="115"/>
                  <a:pt x="99" y="115"/>
                </a:cubicBezTo>
                <a:cubicBezTo>
                  <a:pt x="69" y="99"/>
                  <a:pt x="69" y="99"/>
                  <a:pt x="69" y="99"/>
                </a:cubicBezTo>
                <a:cubicBezTo>
                  <a:pt x="68" y="99"/>
                  <a:pt x="67" y="98"/>
                  <a:pt x="65" y="98"/>
                </a:cubicBezTo>
                <a:cubicBezTo>
                  <a:pt x="63" y="98"/>
                  <a:pt x="62" y="99"/>
                  <a:pt x="61" y="99"/>
                </a:cubicBezTo>
                <a:cubicBezTo>
                  <a:pt x="31" y="115"/>
                  <a:pt x="31" y="115"/>
                  <a:pt x="31" y="115"/>
                </a:cubicBezTo>
                <a:cubicBezTo>
                  <a:pt x="37" y="81"/>
                  <a:pt x="37" y="81"/>
                  <a:pt x="37" y="81"/>
                </a:cubicBezTo>
                <a:cubicBezTo>
                  <a:pt x="38" y="78"/>
                  <a:pt x="37" y="75"/>
                  <a:pt x="35" y="73"/>
                </a:cubicBezTo>
                <a:cubicBezTo>
                  <a:pt x="10" y="49"/>
                  <a:pt x="10" y="49"/>
                  <a:pt x="10" y="49"/>
                </a:cubicBezTo>
                <a:cubicBezTo>
                  <a:pt x="44" y="44"/>
                  <a:pt x="44" y="44"/>
                  <a:pt x="44" y="44"/>
                </a:cubicBezTo>
                <a:cubicBezTo>
                  <a:pt x="47" y="44"/>
                  <a:pt x="49" y="42"/>
                  <a:pt x="51" y="39"/>
                </a:cubicBezTo>
                <a:cubicBezTo>
                  <a:pt x="65" y="9"/>
                  <a:pt x="65" y="9"/>
                  <a:pt x="65" y="9"/>
                </a:cubicBezTo>
                <a:cubicBezTo>
                  <a:pt x="79" y="39"/>
                  <a:pt x="79" y="39"/>
                  <a:pt x="79" y="39"/>
                </a:cubicBezTo>
                <a:cubicBezTo>
                  <a:pt x="81" y="42"/>
                  <a:pt x="83" y="44"/>
                  <a:pt x="86" y="44"/>
                </a:cubicBezTo>
                <a:cubicBezTo>
                  <a:pt x="120" y="49"/>
                  <a:pt x="120" y="49"/>
                  <a:pt x="120" y="49"/>
                </a:cubicBezTo>
                <a:lnTo>
                  <a:pt x="95" y="7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cxnSp>
        <p:nvCxnSpPr>
          <p:cNvPr id="57" name="Elbow Connector 67"/>
          <p:cNvCxnSpPr/>
          <p:nvPr/>
        </p:nvCxnSpPr>
        <p:spPr>
          <a:xfrm flipV="1">
            <a:off x="6781302" y="1834140"/>
            <a:ext cx="959687" cy="268948"/>
          </a:xfrm>
          <a:prstGeom prst="bentConnector3">
            <a:avLst>
              <a:gd name="adj1" fmla="val -3806"/>
            </a:avLst>
          </a:prstGeom>
          <a:ln w="19050">
            <a:solidFill>
              <a:schemeClr val="tx2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68"/>
          <p:cNvCxnSpPr/>
          <p:nvPr/>
        </p:nvCxnSpPr>
        <p:spPr>
          <a:xfrm>
            <a:off x="7339833" y="2669248"/>
            <a:ext cx="649871" cy="146285"/>
          </a:xfrm>
          <a:prstGeom prst="bentConnector3">
            <a:avLst>
              <a:gd name="adj1" fmla="val 50000"/>
            </a:avLst>
          </a:prstGeom>
          <a:ln w="19050">
            <a:solidFill>
              <a:schemeClr val="bg2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7781743" y="1622484"/>
            <a:ext cx="42748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tx2"/>
                </a:solidFill>
              </a:rPr>
              <a:t>ф</a:t>
            </a:r>
            <a:r>
              <a:rPr lang="ru-RU" sz="1200" dirty="0" smtClean="0">
                <a:solidFill>
                  <a:schemeClr val="tx2"/>
                </a:solidFill>
              </a:rPr>
              <a:t>ормирование </a:t>
            </a:r>
            <a:r>
              <a:rPr lang="ru-RU" sz="1200" dirty="0" smtClean="0">
                <a:solidFill>
                  <a:schemeClr val="tx2"/>
                </a:solidFill>
              </a:rPr>
              <a:t>муниципальных штабов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053114" y="2608785"/>
            <a:ext cx="325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tx2"/>
                </a:solidFill>
              </a:rPr>
              <a:t>развитие добровольческого движения в узконаправленной специфике по поиску </a:t>
            </a:r>
            <a:r>
              <a:rPr lang="ru-RU" sz="1200" dirty="0" smtClean="0">
                <a:solidFill>
                  <a:schemeClr val="tx2"/>
                </a:solidFill>
              </a:rPr>
              <a:t>БВП</a:t>
            </a:r>
            <a:endParaRPr lang="en-US" sz="900" b="1" dirty="0">
              <a:solidFill>
                <a:schemeClr val="tx2"/>
              </a:solidFill>
              <a:latin typeface="Signika Negative" pitchFamily="2" charset="0"/>
            </a:endParaRPr>
          </a:p>
        </p:txBody>
      </p:sp>
      <p:cxnSp>
        <p:nvCxnSpPr>
          <p:cNvPr id="63" name="Elbow Connector 76"/>
          <p:cNvCxnSpPr/>
          <p:nvPr/>
        </p:nvCxnSpPr>
        <p:spPr>
          <a:xfrm>
            <a:off x="6781301" y="4527605"/>
            <a:ext cx="883467" cy="371706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77"/>
          <p:cNvCxnSpPr/>
          <p:nvPr/>
        </p:nvCxnSpPr>
        <p:spPr>
          <a:xfrm flipV="1">
            <a:off x="7429060" y="3591897"/>
            <a:ext cx="649871" cy="151883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1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7772413" y="4428959"/>
            <a:ext cx="3571853" cy="1021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tx2"/>
                </a:solidFill>
              </a:rPr>
              <a:t>разработка и формирование на территории региона и РФ единой системы оповещения и реагирования на пропажу несовершеннолетних лиц, лиц с ограниченными возможностями, лиц старшего возраста</a:t>
            </a:r>
          </a:p>
        </p:txBody>
      </p:sp>
      <p:cxnSp>
        <p:nvCxnSpPr>
          <p:cNvPr id="69" name="Elbow Connector 87"/>
          <p:cNvCxnSpPr/>
          <p:nvPr/>
        </p:nvCxnSpPr>
        <p:spPr>
          <a:xfrm rot="10800000" flipV="1">
            <a:off x="4577824" y="4429377"/>
            <a:ext cx="846371" cy="599568"/>
          </a:xfrm>
          <a:prstGeom prst="bentConnector3">
            <a:avLst>
              <a:gd name="adj1" fmla="val 50000"/>
            </a:avLst>
          </a:prstGeom>
          <a:ln w="19050">
            <a:solidFill>
              <a:schemeClr val="tx2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88"/>
          <p:cNvCxnSpPr>
            <a:endCxn id="78" idx="3"/>
          </p:cNvCxnSpPr>
          <p:nvPr/>
        </p:nvCxnSpPr>
        <p:spPr>
          <a:xfrm rot="10800000" flipV="1">
            <a:off x="4075906" y="3492623"/>
            <a:ext cx="638919" cy="422439"/>
          </a:xfrm>
          <a:prstGeom prst="bentConnector3">
            <a:avLst>
              <a:gd name="adj1" fmla="val 50000"/>
            </a:avLst>
          </a:prstGeom>
          <a:ln w="19050">
            <a:solidFill>
              <a:schemeClr val="bg2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058642" y="1614614"/>
            <a:ext cx="3318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dirty="0">
                <a:solidFill>
                  <a:schemeClr val="tx2"/>
                </a:solidFill>
              </a:rPr>
              <a:t>приобретение, хранение и передача оборудования в безвозмездную аренду  для проведения поисковых работ</a:t>
            </a:r>
            <a:r>
              <a:rPr lang="en-US" sz="900" dirty="0" smtClean="0">
                <a:solidFill>
                  <a:schemeClr val="tx2"/>
                </a:solidFill>
              </a:rPr>
              <a:t>.</a:t>
            </a:r>
            <a:endParaRPr lang="en-US" sz="900" b="1" dirty="0">
              <a:solidFill>
                <a:schemeClr val="tx2"/>
              </a:solidFill>
              <a:latin typeface="Signika Negative" pitchFamily="2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457200" y="2450770"/>
            <a:ext cx="3673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dirty="0">
                <a:solidFill>
                  <a:schemeClr val="tx2"/>
                </a:solidFill>
              </a:rPr>
              <a:t>участие в законодательной и нормотворческой деятельности в области деятельности АНО ЦППЛ</a:t>
            </a:r>
            <a:endParaRPr lang="en-US" sz="1200" dirty="0">
              <a:solidFill>
                <a:schemeClr val="tx2"/>
              </a:solidFill>
            </a:endParaRPr>
          </a:p>
        </p:txBody>
      </p:sp>
      <p:cxnSp>
        <p:nvCxnSpPr>
          <p:cNvPr id="75" name="Elbow Connector 93"/>
          <p:cNvCxnSpPr/>
          <p:nvPr/>
        </p:nvCxnSpPr>
        <p:spPr>
          <a:xfrm rot="10800000">
            <a:off x="4387198" y="1955559"/>
            <a:ext cx="1046314" cy="164392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1">
                <a:lumMod val="60000"/>
                <a:lumOff val="40000"/>
              </a:schemeClr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lbow Connector 94"/>
          <p:cNvCxnSpPr/>
          <p:nvPr/>
        </p:nvCxnSpPr>
        <p:spPr>
          <a:xfrm rot="10800000">
            <a:off x="4174475" y="2620289"/>
            <a:ext cx="655368" cy="153646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1"/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65613" y="3591897"/>
            <a:ext cx="3410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dirty="0">
                <a:solidFill>
                  <a:schemeClr val="tx2"/>
                </a:solidFill>
              </a:rPr>
              <a:t>профилактика  пропаж несовершеннолетних лиц, лиц с ограниченными возможностями, лиц старшего возраста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57201" y="4827968"/>
            <a:ext cx="41207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dirty="0">
                <a:solidFill>
                  <a:schemeClr val="tx2"/>
                </a:solidFill>
              </a:rPr>
              <a:t>формирование моральных, патриотических и духовно-нравственных ориентиров в молодежной среде, воспитание командного духа, атмосферы взаимовыручки и товарищества</a:t>
            </a:r>
            <a:r>
              <a:rPr lang="en-US" sz="1200" dirty="0" smtClean="0">
                <a:solidFill>
                  <a:schemeClr val="tx2"/>
                </a:solidFill>
              </a:rPr>
              <a:t>.</a:t>
            </a:r>
            <a:endParaRPr lang="en-US" sz="1200" b="1" dirty="0">
              <a:solidFill>
                <a:schemeClr val="tx2"/>
              </a:solidFill>
              <a:latin typeface="Signika Negative" pitchFamily="2" charset="0"/>
            </a:endParaRPr>
          </a:p>
        </p:txBody>
      </p:sp>
      <p:sp>
        <p:nvSpPr>
          <p:cNvPr id="95" name="Freeform 5"/>
          <p:cNvSpPr>
            <a:spLocks noEditPoints="1"/>
          </p:cNvSpPr>
          <p:nvPr/>
        </p:nvSpPr>
        <p:spPr bwMode="auto">
          <a:xfrm>
            <a:off x="5555092" y="2037755"/>
            <a:ext cx="424115" cy="403518"/>
          </a:xfrm>
          <a:custGeom>
            <a:avLst/>
            <a:gdLst>
              <a:gd name="T0" fmla="*/ 2126 w 2364"/>
              <a:gd name="T1" fmla="*/ 377 h 2107"/>
              <a:gd name="T2" fmla="*/ 1629 w 2364"/>
              <a:gd name="T3" fmla="*/ 377 h 2107"/>
              <a:gd name="T4" fmla="*/ 1629 w 2364"/>
              <a:gd name="T5" fmla="*/ 232 h 2107"/>
              <a:gd name="T6" fmla="*/ 1398 w 2364"/>
              <a:gd name="T7" fmla="*/ 0 h 2107"/>
              <a:gd name="T8" fmla="*/ 966 w 2364"/>
              <a:gd name="T9" fmla="*/ 0 h 2107"/>
              <a:gd name="T10" fmla="*/ 735 w 2364"/>
              <a:gd name="T11" fmla="*/ 232 h 2107"/>
              <a:gd name="T12" fmla="*/ 735 w 2364"/>
              <a:gd name="T13" fmla="*/ 377 h 2107"/>
              <a:gd name="T14" fmla="*/ 238 w 2364"/>
              <a:gd name="T15" fmla="*/ 377 h 2107"/>
              <a:gd name="T16" fmla="*/ 0 w 2364"/>
              <a:gd name="T17" fmla="*/ 616 h 2107"/>
              <a:gd name="T18" fmla="*/ 0 w 2364"/>
              <a:gd name="T19" fmla="*/ 1868 h 2107"/>
              <a:gd name="T20" fmla="*/ 238 w 2364"/>
              <a:gd name="T21" fmla="*/ 2107 h 2107"/>
              <a:gd name="T22" fmla="*/ 2126 w 2364"/>
              <a:gd name="T23" fmla="*/ 2107 h 2107"/>
              <a:gd name="T24" fmla="*/ 2364 w 2364"/>
              <a:gd name="T25" fmla="*/ 1868 h 2107"/>
              <a:gd name="T26" fmla="*/ 2364 w 2364"/>
              <a:gd name="T27" fmla="*/ 616 h 2107"/>
              <a:gd name="T28" fmla="*/ 2126 w 2364"/>
              <a:gd name="T29" fmla="*/ 377 h 2107"/>
              <a:gd name="T30" fmla="*/ 932 w 2364"/>
              <a:gd name="T31" fmla="*/ 232 h 2107"/>
              <a:gd name="T32" fmla="*/ 966 w 2364"/>
              <a:gd name="T33" fmla="*/ 197 h 2107"/>
              <a:gd name="T34" fmla="*/ 1398 w 2364"/>
              <a:gd name="T35" fmla="*/ 197 h 2107"/>
              <a:gd name="T36" fmla="*/ 1432 w 2364"/>
              <a:gd name="T37" fmla="*/ 232 h 2107"/>
              <a:gd name="T38" fmla="*/ 1432 w 2364"/>
              <a:gd name="T39" fmla="*/ 377 h 2107"/>
              <a:gd name="T40" fmla="*/ 932 w 2364"/>
              <a:gd name="T41" fmla="*/ 377 h 2107"/>
              <a:gd name="T42" fmla="*/ 932 w 2364"/>
              <a:gd name="T43" fmla="*/ 232 h 2107"/>
              <a:gd name="T44" fmla="*/ 238 w 2364"/>
              <a:gd name="T45" fmla="*/ 518 h 2107"/>
              <a:gd name="T46" fmla="*/ 2126 w 2364"/>
              <a:gd name="T47" fmla="*/ 518 h 2107"/>
              <a:gd name="T48" fmla="*/ 2224 w 2364"/>
              <a:gd name="T49" fmla="*/ 616 h 2107"/>
              <a:gd name="T50" fmla="*/ 2224 w 2364"/>
              <a:gd name="T51" fmla="*/ 1160 h 2107"/>
              <a:gd name="T52" fmla="*/ 1361 w 2364"/>
              <a:gd name="T53" fmla="*/ 1160 h 2107"/>
              <a:gd name="T54" fmla="*/ 1361 w 2364"/>
              <a:gd name="T55" fmla="*/ 1115 h 2107"/>
              <a:gd name="T56" fmla="*/ 1277 w 2364"/>
              <a:gd name="T57" fmla="*/ 1031 h 2107"/>
              <a:gd name="T58" fmla="*/ 1087 w 2364"/>
              <a:gd name="T59" fmla="*/ 1031 h 2107"/>
              <a:gd name="T60" fmla="*/ 1004 w 2364"/>
              <a:gd name="T61" fmla="*/ 1115 h 2107"/>
              <a:gd name="T62" fmla="*/ 1004 w 2364"/>
              <a:gd name="T63" fmla="*/ 1160 h 2107"/>
              <a:gd name="T64" fmla="*/ 140 w 2364"/>
              <a:gd name="T65" fmla="*/ 1160 h 2107"/>
              <a:gd name="T66" fmla="*/ 140 w 2364"/>
              <a:gd name="T67" fmla="*/ 616 h 2107"/>
              <a:gd name="T68" fmla="*/ 238 w 2364"/>
              <a:gd name="T69" fmla="*/ 518 h 2107"/>
              <a:gd name="T70" fmla="*/ 1074 w 2364"/>
              <a:gd name="T71" fmla="*/ 1115 h 2107"/>
              <a:gd name="T72" fmla="*/ 1087 w 2364"/>
              <a:gd name="T73" fmla="*/ 1101 h 2107"/>
              <a:gd name="T74" fmla="*/ 1277 w 2364"/>
              <a:gd name="T75" fmla="*/ 1101 h 2107"/>
              <a:gd name="T76" fmla="*/ 1290 w 2364"/>
              <a:gd name="T77" fmla="*/ 1115 h 2107"/>
              <a:gd name="T78" fmla="*/ 1290 w 2364"/>
              <a:gd name="T79" fmla="*/ 1304 h 2107"/>
              <a:gd name="T80" fmla="*/ 1277 w 2364"/>
              <a:gd name="T81" fmla="*/ 1318 h 2107"/>
              <a:gd name="T82" fmla="*/ 1087 w 2364"/>
              <a:gd name="T83" fmla="*/ 1318 h 2107"/>
              <a:gd name="T84" fmla="*/ 1074 w 2364"/>
              <a:gd name="T85" fmla="*/ 1304 h 2107"/>
              <a:gd name="T86" fmla="*/ 1074 w 2364"/>
              <a:gd name="T87" fmla="*/ 1115 h 2107"/>
              <a:gd name="T88" fmla="*/ 2126 w 2364"/>
              <a:gd name="T89" fmla="*/ 1966 h 2107"/>
              <a:gd name="T90" fmla="*/ 238 w 2364"/>
              <a:gd name="T91" fmla="*/ 1966 h 2107"/>
              <a:gd name="T92" fmla="*/ 140 w 2364"/>
              <a:gd name="T93" fmla="*/ 1868 h 2107"/>
              <a:gd name="T94" fmla="*/ 140 w 2364"/>
              <a:gd name="T95" fmla="*/ 1230 h 2107"/>
              <a:gd name="T96" fmla="*/ 1004 w 2364"/>
              <a:gd name="T97" fmla="*/ 1230 h 2107"/>
              <a:gd name="T98" fmla="*/ 1004 w 2364"/>
              <a:gd name="T99" fmla="*/ 1304 h 2107"/>
              <a:gd name="T100" fmla="*/ 1087 w 2364"/>
              <a:gd name="T101" fmla="*/ 1388 h 2107"/>
              <a:gd name="T102" fmla="*/ 1277 w 2364"/>
              <a:gd name="T103" fmla="*/ 1388 h 2107"/>
              <a:gd name="T104" fmla="*/ 1361 w 2364"/>
              <a:gd name="T105" fmla="*/ 1304 h 2107"/>
              <a:gd name="T106" fmla="*/ 1361 w 2364"/>
              <a:gd name="T107" fmla="*/ 1230 h 2107"/>
              <a:gd name="T108" fmla="*/ 2224 w 2364"/>
              <a:gd name="T109" fmla="*/ 1230 h 2107"/>
              <a:gd name="T110" fmla="*/ 2224 w 2364"/>
              <a:gd name="T111" fmla="*/ 1868 h 2107"/>
              <a:gd name="T112" fmla="*/ 2126 w 2364"/>
              <a:gd name="T113" fmla="*/ 1966 h 2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2364" h="2107">
                <a:moveTo>
                  <a:pt x="2126" y="377"/>
                </a:moveTo>
                <a:cubicBezTo>
                  <a:pt x="1629" y="377"/>
                  <a:pt x="1629" y="377"/>
                  <a:pt x="1629" y="377"/>
                </a:cubicBezTo>
                <a:cubicBezTo>
                  <a:pt x="1629" y="232"/>
                  <a:pt x="1629" y="232"/>
                  <a:pt x="1629" y="232"/>
                </a:cubicBezTo>
                <a:cubicBezTo>
                  <a:pt x="1629" y="104"/>
                  <a:pt x="1525" y="0"/>
                  <a:pt x="1398" y="0"/>
                </a:cubicBezTo>
                <a:cubicBezTo>
                  <a:pt x="966" y="0"/>
                  <a:pt x="966" y="0"/>
                  <a:pt x="966" y="0"/>
                </a:cubicBezTo>
                <a:cubicBezTo>
                  <a:pt x="839" y="0"/>
                  <a:pt x="735" y="104"/>
                  <a:pt x="735" y="232"/>
                </a:cubicBezTo>
                <a:cubicBezTo>
                  <a:pt x="735" y="377"/>
                  <a:pt x="735" y="377"/>
                  <a:pt x="735" y="377"/>
                </a:cubicBezTo>
                <a:cubicBezTo>
                  <a:pt x="238" y="377"/>
                  <a:pt x="238" y="377"/>
                  <a:pt x="238" y="377"/>
                </a:cubicBezTo>
                <a:cubicBezTo>
                  <a:pt x="107" y="377"/>
                  <a:pt x="0" y="484"/>
                  <a:pt x="0" y="616"/>
                </a:cubicBezTo>
                <a:cubicBezTo>
                  <a:pt x="0" y="1868"/>
                  <a:pt x="0" y="1868"/>
                  <a:pt x="0" y="1868"/>
                </a:cubicBezTo>
                <a:cubicBezTo>
                  <a:pt x="0" y="2000"/>
                  <a:pt x="107" y="2107"/>
                  <a:pt x="238" y="2107"/>
                </a:cubicBezTo>
                <a:cubicBezTo>
                  <a:pt x="2126" y="2107"/>
                  <a:pt x="2126" y="2107"/>
                  <a:pt x="2126" y="2107"/>
                </a:cubicBezTo>
                <a:cubicBezTo>
                  <a:pt x="2257" y="2107"/>
                  <a:pt x="2364" y="2000"/>
                  <a:pt x="2364" y="1868"/>
                </a:cubicBezTo>
                <a:cubicBezTo>
                  <a:pt x="2364" y="616"/>
                  <a:pt x="2364" y="616"/>
                  <a:pt x="2364" y="616"/>
                </a:cubicBezTo>
                <a:cubicBezTo>
                  <a:pt x="2364" y="484"/>
                  <a:pt x="2257" y="377"/>
                  <a:pt x="2126" y="377"/>
                </a:cubicBezTo>
                <a:close/>
                <a:moveTo>
                  <a:pt x="932" y="232"/>
                </a:moveTo>
                <a:cubicBezTo>
                  <a:pt x="932" y="213"/>
                  <a:pt x="947" y="197"/>
                  <a:pt x="966" y="197"/>
                </a:cubicBezTo>
                <a:cubicBezTo>
                  <a:pt x="1398" y="197"/>
                  <a:pt x="1398" y="197"/>
                  <a:pt x="1398" y="197"/>
                </a:cubicBezTo>
                <a:cubicBezTo>
                  <a:pt x="1417" y="197"/>
                  <a:pt x="1432" y="213"/>
                  <a:pt x="1432" y="232"/>
                </a:cubicBezTo>
                <a:cubicBezTo>
                  <a:pt x="1432" y="377"/>
                  <a:pt x="1432" y="377"/>
                  <a:pt x="1432" y="377"/>
                </a:cubicBezTo>
                <a:cubicBezTo>
                  <a:pt x="932" y="377"/>
                  <a:pt x="932" y="377"/>
                  <a:pt x="932" y="377"/>
                </a:cubicBezTo>
                <a:lnTo>
                  <a:pt x="932" y="232"/>
                </a:lnTo>
                <a:close/>
                <a:moveTo>
                  <a:pt x="238" y="518"/>
                </a:moveTo>
                <a:cubicBezTo>
                  <a:pt x="2126" y="518"/>
                  <a:pt x="2126" y="518"/>
                  <a:pt x="2126" y="518"/>
                </a:cubicBezTo>
                <a:cubicBezTo>
                  <a:pt x="2180" y="518"/>
                  <a:pt x="2224" y="562"/>
                  <a:pt x="2224" y="616"/>
                </a:cubicBezTo>
                <a:cubicBezTo>
                  <a:pt x="2224" y="1160"/>
                  <a:pt x="2224" y="1160"/>
                  <a:pt x="2224" y="1160"/>
                </a:cubicBezTo>
                <a:cubicBezTo>
                  <a:pt x="1361" y="1160"/>
                  <a:pt x="1361" y="1160"/>
                  <a:pt x="1361" y="1160"/>
                </a:cubicBezTo>
                <a:cubicBezTo>
                  <a:pt x="1361" y="1115"/>
                  <a:pt x="1361" y="1115"/>
                  <a:pt x="1361" y="1115"/>
                </a:cubicBezTo>
                <a:cubicBezTo>
                  <a:pt x="1361" y="1068"/>
                  <a:pt x="1323" y="1031"/>
                  <a:pt x="1277" y="1031"/>
                </a:cubicBezTo>
                <a:cubicBezTo>
                  <a:pt x="1087" y="1031"/>
                  <a:pt x="1087" y="1031"/>
                  <a:pt x="1087" y="1031"/>
                </a:cubicBezTo>
                <a:cubicBezTo>
                  <a:pt x="1041" y="1031"/>
                  <a:pt x="1004" y="1068"/>
                  <a:pt x="1004" y="1115"/>
                </a:cubicBezTo>
                <a:cubicBezTo>
                  <a:pt x="1004" y="1160"/>
                  <a:pt x="1004" y="1160"/>
                  <a:pt x="1004" y="1160"/>
                </a:cubicBezTo>
                <a:cubicBezTo>
                  <a:pt x="140" y="1160"/>
                  <a:pt x="140" y="1160"/>
                  <a:pt x="140" y="1160"/>
                </a:cubicBezTo>
                <a:cubicBezTo>
                  <a:pt x="140" y="616"/>
                  <a:pt x="140" y="616"/>
                  <a:pt x="140" y="616"/>
                </a:cubicBezTo>
                <a:cubicBezTo>
                  <a:pt x="140" y="562"/>
                  <a:pt x="184" y="518"/>
                  <a:pt x="238" y="518"/>
                </a:cubicBezTo>
                <a:close/>
                <a:moveTo>
                  <a:pt x="1074" y="1115"/>
                </a:moveTo>
                <a:cubicBezTo>
                  <a:pt x="1074" y="1107"/>
                  <a:pt x="1080" y="1101"/>
                  <a:pt x="1087" y="1101"/>
                </a:cubicBezTo>
                <a:cubicBezTo>
                  <a:pt x="1277" y="1101"/>
                  <a:pt x="1277" y="1101"/>
                  <a:pt x="1277" y="1101"/>
                </a:cubicBezTo>
                <a:cubicBezTo>
                  <a:pt x="1284" y="1101"/>
                  <a:pt x="1290" y="1107"/>
                  <a:pt x="1290" y="1115"/>
                </a:cubicBezTo>
                <a:cubicBezTo>
                  <a:pt x="1290" y="1304"/>
                  <a:pt x="1290" y="1304"/>
                  <a:pt x="1290" y="1304"/>
                </a:cubicBezTo>
                <a:cubicBezTo>
                  <a:pt x="1290" y="1311"/>
                  <a:pt x="1284" y="1318"/>
                  <a:pt x="1277" y="1318"/>
                </a:cubicBezTo>
                <a:cubicBezTo>
                  <a:pt x="1087" y="1318"/>
                  <a:pt x="1087" y="1318"/>
                  <a:pt x="1087" y="1318"/>
                </a:cubicBezTo>
                <a:cubicBezTo>
                  <a:pt x="1080" y="1318"/>
                  <a:pt x="1074" y="1311"/>
                  <a:pt x="1074" y="1304"/>
                </a:cubicBezTo>
                <a:lnTo>
                  <a:pt x="1074" y="1115"/>
                </a:lnTo>
                <a:close/>
                <a:moveTo>
                  <a:pt x="2126" y="1966"/>
                </a:moveTo>
                <a:cubicBezTo>
                  <a:pt x="238" y="1966"/>
                  <a:pt x="238" y="1966"/>
                  <a:pt x="238" y="1966"/>
                </a:cubicBezTo>
                <a:cubicBezTo>
                  <a:pt x="184" y="1966"/>
                  <a:pt x="140" y="1922"/>
                  <a:pt x="140" y="1868"/>
                </a:cubicBezTo>
                <a:cubicBezTo>
                  <a:pt x="140" y="1230"/>
                  <a:pt x="140" y="1230"/>
                  <a:pt x="140" y="1230"/>
                </a:cubicBezTo>
                <a:cubicBezTo>
                  <a:pt x="1004" y="1230"/>
                  <a:pt x="1004" y="1230"/>
                  <a:pt x="1004" y="1230"/>
                </a:cubicBezTo>
                <a:cubicBezTo>
                  <a:pt x="1004" y="1304"/>
                  <a:pt x="1004" y="1304"/>
                  <a:pt x="1004" y="1304"/>
                </a:cubicBezTo>
                <a:cubicBezTo>
                  <a:pt x="1004" y="1350"/>
                  <a:pt x="1041" y="1388"/>
                  <a:pt x="1087" y="1388"/>
                </a:cubicBezTo>
                <a:cubicBezTo>
                  <a:pt x="1277" y="1388"/>
                  <a:pt x="1277" y="1388"/>
                  <a:pt x="1277" y="1388"/>
                </a:cubicBezTo>
                <a:cubicBezTo>
                  <a:pt x="1323" y="1388"/>
                  <a:pt x="1361" y="1350"/>
                  <a:pt x="1361" y="1304"/>
                </a:cubicBezTo>
                <a:cubicBezTo>
                  <a:pt x="1361" y="1230"/>
                  <a:pt x="1361" y="1230"/>
                  <a:pt x="1361" y="1230"/>
                </a:cubicBezTo>
                <a:cubicBezTo>
                  <a:pt x="2224" y="1230"/>
                  <a:pt x="2224" y="1230"/>
                  <a:pt x="2224" y="1230"/>
                </a:cubicBezTo>
                <a:cubicBezTo>
                  <a:pt x="2224" y="1868"/>
                  <a:pt x="2224" y="1868"/>
                  <a:pt x="2224" y="1868"/>
                </a:cubicBezTo>
                <a:cubicBezTo>
                  <a:pt x="2224" y="1922"/>
                  <a:pt x="2180" y="1966"/>
                  <a:pt x="2126" y="196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96" name="TextBox 95"/>
          <p:cNvSpPr txBox="1"/>
          <p:nvPr/>
        </p:nvSpPr>
        <p:spPr>
          <a:xfrm>
            <a:off x="8059725" y="3372191"/>
            <a:ext cx="3996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tx2"/>
                </a:solidFill>
              </a:rPr>
              <a:t>проведение обучающих мероприятий для добровольческих региональных инициатив</a:t>
            </a:r>
          </a:p>
        </p:txBody>
      </p:sp>
      <p:sp>
        <p:nvSpPr>
          <p:cNvPr id="87" name="Прямоугольник 86"/>
          <p:cNvSpPr/>
          <p:nvPr/>
        </p:nvSpPr>
        <p:spPr>
          <a:xfrm>
            <a:off x="2480189" y="399356"/>
            <a:ext cx="7190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ЦЕЛИ И ЗАДАЧИ</a:t>
            </a:r>
            <a:endParaRPr lang="ru-RU" sz="1400" dirty="0"/>
          </a:p>
        </p:txBody>
      </p:sp>
      <p:pic>
        <p:nvPicPr>
          <p:cNvPr id="88" name="Рисунок 8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44719" y="6151824"/>
            <a:ext cx="1012797" cy="614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5061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44719" y="6151824"/>
            <a:ext cx="1012797" cy="614143"/>
          </a:xfrm>
          <a:prstGeom prst="rect">
            <a:avLst/>
          </a:prstGeom>
        </p:spPr>
      </p:pic>
      <p:grpSp>
        <p:nvGrpSpPr>
          <p:cNvPr id="13" name="Group 17"/>
          <p:cNvGrpSpPr/>
          <p:nvPr/>
        </p:nvGrpSpPr>
        <p:grpSpPr>
          <a:xfrm>
            <a:off x="6924285" y="784659"/>
            <a:ext cx="87851" cy="619580"/>
            <a:chOff x="5314502" y="537541"/>
            <a:chExt cx="1425895" cy="1376617"/>
          </a:xfrm>
        </p:grpSpPr>
        <p:grpSp>
          <p:nvGrpSpPr>
            <p:cNvPr id="14" name="Group 18"/>
            <p:cNvGrpSpPr/>
            <p:nvPr/>
          </p:nvGrpSpPr>
          <p:grpSpPr>
            <a:xfrm>
              <a:off x="5314502" y="537541"/>
              <a:ext cx="616898" cy="398711"/>
              <a:chOff x="7324056" y="694593"/>
              <a:chExt cx="616898" cy="398711"/>
            </a:xfrm>
          </p:grpSpPr>
          <p:sp>
            <p:nvSpPr>
              <p:cNvPr id="19" name="Freeform 23"/>
              <p:cNvSpPr>
                <a:spLocks/>
              </p:cNvSpPr>
              <p:nvPr/>
            </p:nvSpPr>
            <p:spPr bwMode="auto">
              <a:xfrm>
                <a:off x="7398304" y="878370"/>
                <a:ext cx="257378" cy="214934"/>
              </a:xfrm>
              <a:custGeom>
                <a:avLst/>
                <a:gdLst>
                  <a:gd name="T0" fmla="*/ 570 w 570"/>
                  <a:gd name="T1" fmla="*/ 476 h 476"/>
                  <a:gd name="T2" fmla="*/ 30 w 570"/>
                  <a:gd name="T3" fmla="*/ 0 h 476"/>
                  <a:gd name="T4" fmla="*/ 0 w 570"/>
                  <a:gd name="T5" fmla="*/ 36 h 476"/>
                  <a:gd name="T6" fmla="*/ 499 w 570"/>
                  <a:gd name="T7" fmla="*/ 476 h 476"/>
                  <a:gd name="T8" fmla="*/ 570 w 570"/>
                  <a:gd name="T9" fmla="*/ 476 h 4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0" h="476">
                    <a:moveTo>
                      <a:pt x="570" y="476"/>
                    </a:moveTo>
                    <a:lnTo>
                      <a:pt x="30" y="0"/>
                    </a:lnTo>
                    <a:lnTo>
                      <a:pt x="0" y="36"/>
                    </a:lnTo>
                    <a:lnTo>
                      <a:pt x="499" y="476"/>
                    </a:lnTo>
                    <a:lnTo>
                      <a:pt x="570" y="476"/>
                    </a:lnTo>
                    <a:close/>
                  </a:path>
                </a:pathLst>
              </a:custGeom>
              <a:solidFill>
                <a:schemeClr val="bg2">
                  <a:alpha val="5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0" name="Freeform 25"/>
              <p:cNvSpPr>
                <a:spLocks/>
              </p:cNvSpPr>
              <p:nvPr/>
            </p:nvSpPr>
            <p:spPr bwMode="auto">
              <a:xfrm>
                <a:off x="7324056" y="694593"/>
                <a:ext cx="468248" cy="398710"/>
              </a:xfrm>
              <a:custGeom>
                <a:avLst/>
                <a:gdLst>
                  <a:gd name="T0" fmla="*/ 1037 w 1037"/>
                  <a:gd name="T1" fmla="*/ 883 h 883"/>
                  <a:gd name="T2" fmla="*/ 31 w 1037"/>
                  <a:gd name="T3" fmla="*/ 0 h 883"/>
                  <a:gd name="T4" fmla="*/ 0 w 1037"/>
                  <a:gd name="T5" fmla="*/ 35 h 883"/>
                  <a:gd name="T6" fmla="*/ 964 w 1037"/>
                  <a:gd name="T7" fmla="*/ 883 h 883"/>
                  <a:gd name="T8" fmla="*/ 1037 w 1037"/>
                  <a:gd name="T9" fmla="*/ 883 h 8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37" h="883">
                    <a:moveTo>
                      <a:pt x="1037" y="883"/>
                    </a:moveTo>
                    <a:lnTo>
                      <a:pt x="31" y="0"/>
                    </a:lnTo>
                    <a:lnTo>
                      <a:pt x="0" y="35"/>
                    </a:lnTo>
                    <a:lnTo>
                      <a:pt x="964" y="883"/>
                    </a:lnTo>
                    <a:lnTo>
                      <a:pt x="1037" y="883"/>
                    </a:lnTo>
                    <a:close/>
                  </a:path>
                </a:pathLst>
              </a:custGeom>
              <a:solidFill>
                <a:schemeClr val="accent1">
                  <a:alpha val="5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21" name="Freeform 25"/>
              <p:cNvSpPr>
                <a:spLocks/>
              </p:cNvSpPr>
              <p:nvPr/>
            </p:nvSpPr>
            <p:spPr bwMode="auto">
              <a:xfrm>
                <a:off x="7601146" y="806409"/>
                <a:ext cx="339808" cy="286894"/>
              </a:xfrm>
              <a:custGeom>
                <a:avLst/>
                <a:gdLst>
                  <a:gd name="T0" fmla="*/ 822 w 822"/>
                  <a:gd name="T1" fmla="*/ 694 h 694"/>
                  <a:gd name="T2" fmla="*/ 34 w 822"/>
                  <a:gd name="T3" fmla="*/ 0 h 694"/>
                  <a:gd name="T4" fmla="*/ 0 w 822"/>
                  <a:gd name="T5" fmla="*/ 36 h 694"/>
                  <a:gd name="T6" fmla="*/ 751 w 822"/>
                  <a:gd name="T7" fmla="*/ 694 h 694"/>
                  <a:gd name="T8" fmla="*/ 822 w 822"/>
                  <a:gd name="T9" fmla="*/ 694 h 6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2" h="694">
                    <a:moveTo>
                      <a:pt x="822" y="694"/>
                    </a:moveTo>
                    <a:lnTo>
                      <a:pt x="34" y="0"/>
                    </a:lnTo>
                    <a:lnTo>
                      <a:pt x="0" y="36"/>
                    </a:lnTo>
                    <a:lnTo>
                      <a:pt x="751" y="694"/>
                    </a:lnTo>
                    <a:lnTo>
                      <a:pt x="822" y="694"/>
                    </a:lnTo>
                    <a:close/>
                  </a:path>
                </a:pathLst>
              </a:custGeom>
              <a:solidFill>
                <a:schemeClr val="tx2">
                  <a:alpha val="5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</p:grpSp>
        <p:grpSp>
          <p:nvGrpSpPr>
            <p:cNvPr id="15" name="Group 19"/>
            <p:cNvGrpSpPr/>
            <p:nvPr/>
          </p:nvGrpSpPr>
          <p:grpSpPr>
            <a:xfrm>
              <a:off x="6261313" y="1506868"/>
              <a:ext cx="479084" cy="407290"/>
              <a:chOff x="8086770" y="1485428"/>
              <a:chExt cx="479084" cy="407290"/>
            </a:xfrm>
          </p:grpSpPr>
          <p:sp>
            <p:nvSpPr>
              <p:cNvPr id="16" name="Freeform 24"/>
              <p:cNvSpPr>
                <a:spLocks/>
              </p:cNvSpPr>
              <p:nvPr/>
            </p:nvSpPr>
            <p:spPr bwMode="auto">
              <a:xfrm>
                <a:off x="8086770" y="1485428"/>
                <a:ext cx="479084" cy="407290"/>
              </a:xfrm>
              <a:custGeom>
                <a:avLst/>
                <a:gdLst>
                  <a:gd name="T0" fmla="*/ 0 w 1061"/>
                  <a:gd name="T1" fmla="*/ 0 h 902"/>
                  <a:gd name="T2" fmla="*/ 1028 w 1061"/>
                  <a:gd name="T3" fmla="*/ 902 h 902"/>
                  <a:gd name="T4" fmla="*/ 1061 w 1061"/>
                  <a:gd name="T5" fmla="*/ 866 h 902"/>
                  <a:gd name="T6" fmla="*/ 74 w 1061"/>
                  <a:gd name="T7" fmla="*/ 0 h 902"/>
                  <a:gd name="T8" fmla="*/ 0 w 1061"/>
                  <a:gd name="T9" fmla="*/ 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61" h="902">
                    <a:moveTo>
                      <a:pt x="0" y="0"/>
                    </a:moveTo>
                    <a:lnTo>
                      <a:pt x="1028" y="902"/>
                    </a:lnTo>
                    <a:lnTo>
                      <a:pt x="1061" y="866"/>
                    </a:lnTo>
                    <a:lnTo>
                      <a:pt x="7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alpha val="5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7" name="Freeform 26"/>
              <p:cNvSpPr>
                <a:spLocks/>
              </p:cNvSpPr>
              <p:nvPr/>
            </p:nvSpPr>
            <p:spPr bwMode="auto">
              <a:xfrm>
                <a:off x="8223390" y="1485428"/>
                <a:ext cx="267312" cy="223512"/>
              </a:xfrm>
              <a:custGeom>
                <a:avLst/>
                <a:gdLst>
                  <a:gd name="T0" fmla="*/ 0 w 592"/>
                  <a:gd name="T1" fmla="*/ 0 h 495"/>
                  <a:gd name="T2" fmla="*/ 561 w 592"/>
                  <a:gd name="T3" fmla="*/ 495 h 495"/>
                  <a:gd name="T4" fmla="*/ 592 w 592"/>
                  <a:gd name="T5" fmla="*/ 459 h 495"/>
                  <a:gd name="T6" fmla="*/ 71 w 592"/>
                  <a:gd name="T7" fmla="*/ 0 h 495"/>
                  <a:gd name="T8" fmla="*/ 0 w 592"/>
                  <a:gd name="T9" fmla="*/ 0 h 4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2" h="495">
                    <a:moveTo>
                      <a:pt x="0" y="0"/>
                    </a:moveTo>
                    <a:lnTo>
                      <a:pt x="561" y="495"/>
                    </a:lnTo>
                    <a:lnTo>
                      <a:pt x="592" y="459"/>
                    </a:lnTo>
                    <a:lnTo>
                      <a:pt x="7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alpha val="5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18" name="Freeform 28"/>
              <p:cNvSpPr>
                <a:spLocks/>
              </p:cNvSpPr>
              <p:nvPr/>
            </p:nvSpPr>
            <p:spPr bwMode="auto">
              <a:xfrm>
                <a:off x="8336518" y="1485428"/>
                <a:ext cx="171559" cy="139726"/>
              </a:xfrm>
              <a:custGeom>
                <a:avLst/>
                <a:gdLst>
                  <a:gd name="T0" fmla="*/ 0 w 415"/>
                  <a:gd name="T1" fmla="*/ 0 h 338"/>
                  <a:gd name="T2" fmla="*/ 384 w 415"/>
                  <a:gd name="T3" fmla="*/ 338 h 338"/>
                  <a:gd name="T4" fmla="*/ 415 w 415"/>
                  <a:gd name="T5" fmla="*/ 303 h 338"/>
                  <a:gd name="T6" fmla="*/ 71 w 415"/>
                  <a:gd name="T7" fmla="*/ 0 h 338"/>
                  <a:gd name="T8" fmla="*/ 0 w 415"/>
                  <a:gd name="T9" fmla="*/ 0 h 3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5" h="338">
                    <a:moveTo>
                      <a:pt x="0" y="0"/>
                    </a:moveTo>
                    <a:lnTo>
                      <a:pt x="384" y="338"/>
                    </a:lnTo>
                    <a:lnTo>
                      <a:pt x="415" y="303"/>
                    </a:lnTo>
                    <a:lnTo>
                      <a:pt x="7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>
                  <a:alpha val="5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</p:grpSp>
      </p:grpSp>
      <p:grpSp>
        <p:nvGrpSpPr>
          <p:cNvPr id="35" name="Group 17">
            <a:extLst>
              <a:ext uri="{FF2B5EF4-FFF2-40B4-BE49-F238E27FC236}">
                <a16:creationId xmlns:a16="http://schemas.microsoft.com/office/drawing/2014/main" xmlns="" id="{A4A16143-649D-4F1E-A548-4A6E87E0565E}"/>
              </a:ext>
            </a:extLst>
          </p:cNvPr>
          <p:cNvGrpSpPr/>
          <p:nvPr/>
        </p:nvGrpSpPr>
        <p:grpSpPr>
          <a:xfrm>
            <a:off x="5039816" y="85360"/>
            <a:ext cx="568737" cy="699299"/>
            <a:chOff x="5314502" y="537541"/>
            <a:chExt cx="1425895" cy="1376617"/>
          </a:xfrm>
        </p:grpSpPr>
        <p:grpSp>
          <p:nvGrpSpPr>
            <p:cNvPr id="36" name="Group 18">
              <a:extLst>
                <a:ext uri="{FF2B5EF4-FFF2-40B4-BE49-F238E27FC236}">
                  <a16:creationId xmlns:a16="http://schemas.microsoft.com/office/drawing/2014/main" xmlns="" id="{AE1A67D7-2901-4DAB-A5B4-BDC502B8A834}"/>
                </a:ext>
              </a:extLst>
            </p:cNvPr>
            <p:cNvGrpSpPr/>
            <p:nvPr/>
          </p:nvGrpSpPr>
          <p:grpSpPr>
            <a:xfrm>
              <a:off x="5314502" y="537541"/>
              <a:ext cx="616898" cy="398711"/>
              <a:chOff x="7324056" y="694593"/>
              <a:chExt cx="616898" cy="398711"/>
            </a:xfrm>
          </p:grpSpPr>
          <p:sp>
            <p:nvSpPr>
              <p:cNvPr id="41" name="Freeform 23">
                <a:extLst>
                  <a:ext uri="{FF2B5EF4-FFF2-40B4-BE49-F238E27FC236}">
                    <a16:creationId xmlns:a16="http://schemas.microsoft.com/office/drawing/2014/main" xmlns="" id="{147C3A9B-408C-4FA5-888C-D147C4C473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98304" y="878370"/>
                <a:ext cx="257378" cy="214934"/>
              </a:xfrm>
              <a:custGeom>
                <a:avLst/>
                <a:gdLst>
                  <a:gd name="T0" fmla="*/ 570 w 570"/>
                  <a:gd name="T1" fmla="*/ 476 h 476"/>
                  <a:gd name="T2" fmla="*/ 30 w 570"/>
                  <a:gd name="T3" fmla="*/ 0 h 476"/>
                  <a:gd name="T4" fmla="*/ 0 w 570"/>
                  <a:gd name="T5" fmla="*/ 36 h 476"/>
                  <a:gd name="T6" fmla="*/ 499 w 570"/>
                  <a:gd name="T7" fmla="*/ 476 h 476"/>
                  <a:gd name="T8" fmla="*/ 570 w 570"/>
                  <a:gd name="T9" fmla="*/ 476 h 4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0" h="476">
                    <a:moveTo>
                      <a:pt x="570" y="476"/>
                    </a:moveTo>
                    <a:lnTo>
                      <a:pt x="30" y="0"/>
                    </a:lnTo>
                    <a:lnTo>
                      <a:pt x="0" y="36"/>
                    </a:lnTo>
                    <a:lnTo>
                      <a:pt x="499" y="476"/>
                    </a:lnTo>
                    <a:lnTo>
                      <a:pt x="570" y="476"/>
                    </a:lnTo>
                    <a:close/>
                  </a:path>
                </a:pathLst>
              </a:custGeom>
              <a:solidFill>
                <a:schemeClr val="bg2">
                  <a:alpha val="5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2" name="Freeform 25">
                <a:extLst>
                  <a:ext uri="{FF2B5EF4-FFF2-40B4-BE49-F238E27FC236}">
                    <a16:creationId xmlns:a16="http://schemas.microsoft.com/office/drawing/2014/main" xmlns="" id="{7D114790-BAE5-4C25-A8F4-A95A956159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24056" y="694593"/>
                <a:ext cx="468248" cy="398710"/>
              </a:xfrm>
              <a:custGeom>
                <a:avLst/>
                <a:gdLst>
                  <a:gd name="T0" fmla="*/ 1037 w 1037"/>
                  <a:gd name="T1" fmla="*/ 883 h 883"/>
                  <a:gd name="T2" fmla="*/ 31 w 1037"/>
                  <a:gd name="T3" fmla="*/ 0 h 883"/>
                  <a:gd name="T4" fmla="*/ 0 w 1037"/>
                  <a:gd name="T5" fmla="*/ 35 h 883"/>
                  <a:gd name="T6" fmla="*/ 964 w 1037"/>
                  <a:gd name="T7" fmla="*/ 883 h 883"/>
                  <a:gd name="T8" fmla="*/ 1037 w 1037"/>
                  <a:gd name="T9" fmla="*/ 883 h 8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37" h="883">
                    <a:moveTo>
                      <a:pt x="1037" y="883"/>
                    </a:moveTo>
                    <a:lnTo>
                      <a:pt x="31" y="0"/>
                    </a:lnTo>
                    <a:lnTo>
                      <a:pt x="0" y="35"/>
                    </a:lnTo>
                    <a:lnTo>
                      <a:pt x="964" y="883"/>
                    </a:lnTo>
                    <a:lnTo>
                      <a:pt x="1037" y="883"/>
                    </a:lnTo>
                    <a:close/>
                  </a:path>
                </a:pathLst>
              </a:custGeom>
              <a:solidFill>
                <a:schemeClr val="accent1">
                  <a:alpha val="5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3" name="Freeform 25">
                <a:extLst>
                  <a:ext uri="{FF2B5EF4-FFF2-40B4-BE49-F238E27FC236}">
                    <a16:creationId xmlns:a16="http://schemas.microsoft.com/office/drawing/2014/main" xmlns="" id="{4F6A17B6-ACCD-43F5-B2A8-700F20FA4B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01146" y="806409"/>
                <a:ext cx="339808" cy="286894"/>
              </a:xfrm>
              <a:custGeom>
                <a:avLst/>
                <a:gdLst>
                  <a:gd name="T0" fmla="*/ 822 w 822"/>
                  <a:gd name="T1" fmla="*/ 694 h 694"/>
                  <a:gd name="T2" fmla="*/ 34 w 822"/>
                  <a:gd name="T3" fmla="*/ 0 h 694"/>
                  <a:gd name="T4" fmla="*/ 0 w 822"/>
                  <a:gd name="T5" fmla="*/ 36 h 694"/>
                  <a:gd name="T6" fmla="*/ 751 w 822"/>
                  <a:gd name="T7" fmla="*/ 694 h 694"/>
                  <a:gd name="T8" fmla="*/ 822 w 822"/>
                  <a:gd name="T9" fmla="*/ 694 h 6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2" h="694">
                    <a:moveTo>
                      <a:pt x="822" y="694"/>
                    </a:moveTo>
                    <a:lnTo>
                      <a:pt x="34" y="0"/>
                    </a:lnTo>
                    <a:lnTo>
                      <a:pt x="0" y="36"/>
                    </a:lnTo>
                    <a:lnTo>
                      <a:pt x="751" y="694"/>
                    </a:lnTo>
                    <a:lnTo>
                      <a:pt x="822" y="694"/>
                    </a:lnTo>
                    <a:close/>
                  </a:path>
                </a:pathLst>
              </a:custGeom>
              <a:solidFill>
                <a:schemeClr val="tx2">
                  <a:alpha val="5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</p:grpSp>
        <p:grpSp>
          <p:nvGrpSpPr>
            <p:cNvPr id="37" name="Group 19">
              <a:extLst>
                <a:ext uri="{FF2B5EF4-FFF2-40B4-BE49-F238E27FC236}">
                  <a16:creationId xmlns:a16="http://schemas.microsoft.com/office/drawing/2014/main" xmlns="" id="{1CB91634-26F5-4982-8A8E-E648354722C9}"/>
                </a:ext>
              </a:extLst>
            </p:cNvPr>
            <p:cNvGrpSpPr/>
            <p:nvPr/>
          </p:nvGrpSpPr>
          <p:grpSpPr>
            <a:xfrm>
              <a:off x="6261313" y="1506868"/>
              <a:ext cx="479084" cy="407290"/>
              <a:chOff x="8086770" y="1485428"/>
              <a:chExt cx="479084" cy="407290"/>
            </a:xfrm>
          </p:grpSpPr>
          <p:sp>
            <p:nvSpPr>
              <p:cNvPr id="38" name="Freeform 24">
                <a:extLst>
                  <a:ext uri="{FF2B5EF4-FFF2-40B4-BE49-F238E27FC236}">
                    <a16:creationId xmlns:a16="http://schemas.microsoft.com/office/drawing/2014/main" xmlns="" id="{2633C621-6A6F-43B6-9EE3-F6FC8BE2F4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86770" y="1485428"/>
                <a:ext cx="479084" cy="407290"/>
              </a:xfrm>
              <a:custGeom>
                <a:avLst/>
                <a:gdLst>
                  <a:gd name="T0" fmla="*/ 0 w 1061"/>
                  <a:gd name="T1" fmla="*/ 0 h 902"/>
                  <a:gd name="T2" fmla="*/ 1028 w 1061"/>
                  <a:gd name="T3" fmla="*/ 902 h 902"/>
                  <a:gd name="T4" fmla="*/ 1061 w 1061"/>
                  <a:gd name="T5" fmla="*/ 866 h 902"/>
                  <a:gd name="T6" fmla="*/ 74 w 1061"/>
                  <a:gd name="T7" fmla="*/ 0 h 902"/>
                  <a:gd name="T8" fmla="*/ 0 w 1061"/>
                  <a:gd name="T9" fmla="*/ 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61" h="902">
                    <a:moveTo>
                      <a:pt x="0" y="0"/>
                    </a:moveTo>
                    <a:lnTo>
                      <a:pt x="1028" y="902"/>
                    </a:lnTo>
                    <a:lnTo>
                      <a:pt x="1061" y="866"/>
                    </a:lnTo>
                    <a:lnTo>
                      <a:pt x="7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alpha val="5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39" name="Freeform 26">
                <a:extLst>
                  <a:ext uri="{FF2B5EF4-FFF2-40B4-BE49-F238E27FC236}">
                    <a16:creationId xmlns:a16="http://schemas.microsoft.com/office/drawing/2014/main" xmlns="" id="{D4C4C74C-8A70-4723-95BD-68FB94BF38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23390" y="1485428"/>
                <a:ext cx="267312" cy="223512"/>
              </a:xfrm>
              <a:custGeom>
                <a:avLst/>
                <a:gdLst>
                  <a:gd name="T0" fmla="*/ 0 w 592"/>
                  <a:gd name="T1" fmla="*/ 0 h 495"/>
                  <a:gd name="T2" fmla="*/ 561 w 592"/>
                  <a:gd name="T3" fmla="*/ 495 h 495"/>
                  <a:gd name="T4" fmla="*/ 592 w 592"/>
                  <a:gd name="T5" fmla="*/ 459 h 495"/>
                  <a:gd name="T6" fmla="*/ 71 w 592"/>
                  <a:gd name="T7" fmla="*/ 0 h 495"/>
                  <a:gd name="T8" fmla="*/ 0 w 592"/>
                  <a:gd name="T9" fmla="*/ 0 h 4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2" h="495">
                    <a:moveTo>
                      <a:pt x="0" y="0"/>
                    </a:moveTo>
                    <a:lnTo>
                      <a:pt x="561" y="495"/>
                    </a:lnTo>
                    <a:lnTo>
                      <a:pt x="592" y="459"/>
                    </a:lnTo>
                    <a:lnTo>
                      <a:pt x="7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alpha val="5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  <p:sp>
            <p:nvSpPr>
              <p:cNvPr id="40" name="Freeform 28">
                <a:extLst>
                  <a:ext uri="{FF2B5EF4-FFF2-40B4-BE49-F238E27FC236}">
                    <a16:creationId xmlns:a16="http://schemas.microsoft.com/office/drawing/2014/main" xmlns="" id="{6F56F5F2-98FE-4B97-9728-E6BAF79383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36518" y="1485428"/>
                <a:ext cx="171559" cy="139726"/>
              </a:xfrm>
              <a:custGeom>
                <a:avLst/>
                <a:gdLst>
                  <a:gd name="T0" fmla="*/ 0 w 415"/>
                  <a:gd name="T1" fmla="*/ 0 h 338"/>
                  <a:gd name="T2" fmla="*/ 384 w 415"/>
                  <a:gd name="T3" fmla="*/ 338 h 338"/>
                  <a:gd name="T4" fmla="*/ 415 w 415"/>
                  <a:gd name="T5" fmla="*/ 303 h 338"/>
                  <a:gd name="T6" fmla="*/ 71 w 415"/>
                  <a:gd name="T7" fmla="*/ 0 h 338"/>
                  <a:gd name="T8" fmla="*/ 0 w 415"/>
                  <a:gd name="T9" fmla="*/ 0 h 3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5" h="338">
                    <a:moveTo>
                      <a:pt x="0" y="0"/>
                    </a:moveTo>
                    <a:lnTo>
                      <a:pt x="384" y="338"/>
                    </a:lnTo>
                    <a:lnTo>
                      <a:pt x="415" y="303"/>
                    </a:lnTo>
                    <a:lnTo>
                      <a:pt x="7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>
                  <a:alpha val="5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350"/>
              </a:p>
            </p:txBody>
          </p:sp>
        </p:grpSp>
      </p:grpSp>
      <p:sp>
        <p:nvSpPr>
          <p:cNvPr id="55" name="Freeform 10">
            <a:extLst>
              <a:ext uri="{FF2B5EF4-FFF2-40B4-BE49-F238E27FC236}">
                <a16:creationId xmlns:a16="http://schemas.microsoft.com/office/drawing/2014/main" xmlns="" id="{02094BA6-7739-4536-BCA5-C03E8DE2079A}"/>
              </a:ext>
            </a:extLst>
          </p:cNvPr>
          <p:cNvSpPr>
            <a:spLocks/>
          </p:cNvSpPr>
          <p:nvPr/>
        </p:nvSpPr>
        <p:spPr bwMode="auto">
          <a:xfrm rot="2700000">
            <a:off x="3987692" y="1175691"/>
            <a:ext cx="2060717" cy="2062272"/>
          </a:xfrm>
          <a:custGeom>
            <a:avLst/>
            <a:gdLst>
              <a:gd name="T0" fmla="*/ 580 w 1144"/>
              <a:gd name="T1" fmla="*/ 1135 h 1145"/>
              <a:gd name="T2" fmla="*/ 794 w 1144"/>
              <a:gd name="T3" fmla="*/ 981 h 1145"/>
              <a:gd name="T4" fmla="*/ 862 w 1144"/>
              <a:gd name="T5" fmla="*/ 1020 h 1145"/>
              <a:gd name="T6" fmla="*/ 895 w 1144"/>
              <a:gd name="T7" fmla="*/ 1104 h 1145"/>
              <a:gd name="T8" fmla="*/ 970 w 1144"/>
              <a:gd name="T9" fmla="*/ 1086 h 1145"/>
              <a:gd name="T10" fmla="*/ 1067 w 1144"/>
              <a:gd name="T11" fmla="*/ 945 h 1145"/>
              <a:gd name="T12" fmla="*/ 1053 w 1144"/>
              <a:gd name="T13" fmla="*/ 942 h 1145"/>
              <a:gd name="T14" fmla="*/ 989 w 1144"/>
              <a:gd name="T15" fmla="*/ 914 h 1145"/>
              <a:gd name="T16" fmla="*/ 957 w 1144"/>
              <a:gd name="T17" fmla="*/ 824 h 1145"/>
              <a:gd name="T18" fmla="*/ 1082 w 1144"/>
              <a:gd name="T19" fmla="*/ 631 h 1145"/>
              <a:gd name="T20" fmla="*/ 1144 w 1144"/>
              <a:gd name="T21" fmla="*/ 585 h 1145"/>
              <a:gd name="T22" fmla="*/ 1042 w 1144"/>
              <a:gd name="T23" fmla="*/ 344 h 1145"/>
              <a:gd name="T24" fmla="*/ 994 w 1144"/>
              <a:gd name="T25" fmla="*/ 323 h 1145"/>
              <a:gd name="T26" fmla="*/ 901 w 1144"/>
              <a:gd name="T27" fmla="*/ 387 h 1145"/>
              <a:gd name="T28" fmla="*/ 894 w 1144"/>
              <a:gd name="T29" fmla="*/ 395 h 1145"/>
              <a:gd name="T30" fmla="*/ 885 w 1144"/>
              <a:gd name="T31" fmla="*/ 430 h 1145"/>
              <a:gd name="T32" fmla="*/ 839 w 1144"/>
              <a:gd name="T33" fmla="*/ 480 h 1145"/>
              <a:gd name="T34" fmla="*/ 718 w 1144"/>
              <a:gd name="T35" fmla="*/ 451 h 1145"/>
              <a:gd name="T36" fmla="*/ 680 w 1144"/>
              <a:gd name="T37" fmla="*/ 340 h 1145"/>
              <a:gd name="T38" fmla="*/ 713 w 1144"/>
              <a:gd name="T39" fmla="*/ 278 h 1145"/>
              <a:gd name="T40" fmla="*/ 800 w 1144"/>
              <a:gd name="T41" fmla="*/ 237 h 1145"/>
              <a:gd name="T42" fmla="*/ 831 w 1144"/>
              <a:gd name="T43" fmla="*/ 184 h 1145"/>
              <a:gd name="T44" fmla="*/ 792 w 1144"/>
              <a:gd name="T45" fmla="*/ 108 h 1145"/>
              <a:gd name="T46" fmla="*/ 728 w 1144"/>
              <a:gd name="T47" fmla="*/ 57 h 1145"/>
              <a:gd name="T48" fmla="*/ 721 w 1144"/>
              <a:gd name="T49" fmla="*/ 52 h 1145"/>
              <a:gd name="T50" fmla="*/ 632 w 1144"/>
              <a:gd name="T51" fmla="*/ 22 h 1145"/>
              <a:gd name="T52" fmla="*/ 577 w 1144"/>
              <a:gd name="T53" fmla="*/ 3 h 1145"/>
              <a:gd name="T54" fmla="*/ 575 w 1144"/>
              <a:gd name="T55" fmla="*/ 0 h 1145"/>
              <a:gd name="T56" fmla="*/ 507 w 1144"/>
              <a:gd name="T57" fmla="*/ 64 h 1145"/>
              <a:gd name="T58" fmla="*/ 306 w 1144"/>
              <a:gd name="T59" fmla="*/ 180 h 1145"/>
              <a:gd name="T60" fmla="*/ 246 w 1144"/>
              <a:gd name="T61" fmla="*/ 67 h 1145"/>
              <a:gd name="T62" fmla="*/ 115 w 1144"/>
              <a:gd name="T63" fmla="*/ 107 h 1145"/>
              <a:gd name="T64" fmla="*/ 114 w 1144"/>
              <a:gd name="T65" fmla="*/ 239 h 1145"/>
              <a:gd name="T66" fmla="*/ 176 w 1144"/>
              <a:gd name="T67" fmla="*/ 342 h 1145"/>
              <a:gd name="T68" fmla="*/ 0 w 1144"/>
              <a:gd name="T69" fmla="*/ 561 h 1145"/>
              <a:gd name="T70" fmla="*/ 163 w 1144"/>
              <a:gd name="T71" fmla="*/ 795 h 1145"/>
              <a:gd name="T72" fmla="*/ 273 w 1144"/>
              <a:gd name="T73" fmla="*/ 743 h 1145"/>
              <a:gd name="T74" fmla="*/ 428 w 1144"/>
              <a:gd name="T75" fmla="*/ 667 h 1145"/>
              <a:gd name="T76" fmla="*/ 393 w 1144"/>
              <a:gd name="T77" fmla="*/ 851 h 1145"/>
              <a:gd name="T78" fmla="*/ 302 w 1144"/>
              <a:gd name="T79" fmla="*/ 968 h 1145"/>
              <a:gd name="T80" fmla="*/ 576 w 1144"/>
              <a:gd name="T81" fmla="*/ 1145 h 1145"/>
              <a:gd name="T82" fmla="*/ 580 w 1144"/>
              <a:gd name="T83" fmla="*/ 1135 h 1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144" h="1145">
                <a:moveTo>
                  <a:pt x="580" y="1135"/>
                </a:moveTo>
                <a:cubicBezTo>
                  <a:pt x="591" y="1115"/>
                  <a:pt x="724" y="961"/>
                  <a:pt x="794" y="981"/>
                </a:cubicBezTo>
                <a:cubicBezTo>
                  <a:pt x="820" y="988"/>
                  <a:pt x="843" y="1001"/>
                  <a:pt x="862" y="1020"/>
                </a:cubicBezTo>
                <a:cubicBezTo>
                  <a:pt x="887" y="1045"/>
                  <a:pt x="900" y="1077"/>
                  <a:pt x="895" y="1104"/>
                </a:cubicBezTo>
                <a:cubicBezTo>
                  <a:pt x="905" y="1106"/>
                  <a:pt x="933" y="1103"/>
                  <a:pt x="970" y="1086"/>
                </a:cubicBezTo>
                <a:cubicBezTo>
                  <a:pt x="995" y="1074"/>
                  <a:pt x="1076" y="1028"/>
                  <a:pt x="1067" y="945"/>
                </a:cubicBezTo>
                <a:cubicBezTo>
                  <a:pt x="1064" y="944"/>
                  <a:pt x="1058" y="943"/>
                  <a:pt x="1053" y="942"/>
                </a:cubicBezTo>
                <a:cubicBezTo>
                  <a:pt x="1035" y="939"/>
                  <a:pt x="1010" y="934"/>
                  <a:pt x="989" y="914"/>
                </a:cubicBezTo>
                <a:cubicBezTo>
                  <a:pt x="969" y="894"/>
                  <a:pt x="959" y="865"/>
                  <a:pt x="957" y="824"/>
                </a:cubicBezTo>
                <a:cubicBezTo>
                  <a:pt x="952" y="718"/>
                  <a:pt x="1018" y="673"/>
                  <a:pt x="1082" y="631"/>
                </a:cubicBezTo>
                <a:cubicBezTo>
                  <a:pt x="1104" y="616"/>
                  <a:pt x="1126" y="601"/>
                  <a:pt x="1144" y="585"/>
                </a:cubicBezTo>
                <a:cubicBezTo>
                  <a:pt x="1142" y="534"/>
                  <a:pt x="1101" y="404"/>
                  <a:pt x="1042" y="344"/>
                </a:cubicBezTo>
                <a:cubicBezTo>
                  <a:pt x="1027" y="329"/>
                  <a:pt x="1011" y="322"/>
                  <a:pt x="994" y="323"/>
                </a:cubicBezTo>
                <a:cubicBezTo>
                  <a:pt x="957" y="324"/>
                  <a:pt x="922" y="363"/>
                  <a:pt x="901" y="387"/>
                </a:cubicBezTo>
                <a:cubicBezTo>
                  <a:pt x="898" y="390"/>
                  <a:pt x="896" y="393"/>
                  <a:pt x="894" y="395"/>
                </a:cubicBezTo>
                <a:cubicBezTo>
                  <a:pt x="884" y="406"/>
                  <a:pt x="884" y="417"/>
                  <a:pt x="885" y="430"/>
                </a:cubicBezTo>
                <a:cubicBezTo>
                  <a:pt x="886" y="454"/>
                  <a:pt x="883" y="473"/>
                  <a:pt x="839" y="480"/>
                </a:cubicBezTo>
                <a:cubicBezTo>
                  <a:pt x="786" y="489"/>
                  <a:pt x="745" y="479"/>
                  <a:pt x="718" y="451"/>
                </a:cubicBezTo>
                <a:cubicBezTo>
                  <a:pt x="684" y="418"/>
                  <a:pt x="680" y="367"/>
                  <a:pt x="680" y="340"/>
                </a:cubicBezTo>
                <a:cubicBezTo>
                  <a:pt x="681" y="289"/>
                  <a:pt x="686" y="280"/>
                  <a:pt x="713" y="278"/>
                </a:cubicBezTo>
                <a:cubicBezTo>
                  <a:pt x="729" y="277"/>
                  <a:pt x="755" y="274"/>
                  <a:pt x="800" y="237"/>
                </a:cubicBezTo>
                <a:cubicBezTo>
                  <a:pt x="820" y="221"/>
                  <a:pt x="831" y="203"/>
                  <a:pt x="831" y="184"/>
                </a:cubicBezTo>
                <a:cubicBezTo>
                  <a:pt x="833" y="161"/>
                  <a:pt x="819" y="135"/>
                  <a:pt x="792" y="108"/>
                </a:cubicBezTo>
                <a:cubicBezTo>
                  <a:pt x="770" y="86"/>
                  <a:pt x="745" y="69"/>
                  <a:pt x="728" y="57"/>
                </a:cubicBezTo>
                <a:cubicBezTo>
                  <a:pt x="725" y="55"/>
                  <a:pt x="723" y="53"/>
                  <a:pt x="721" y="52"/>
                </a:cubicBezTo>
                <a:cubicBezTo>
                  <a:pt x="689" y="29"/>
                  <a:pt x="659" y="25"/>
                  <a:pt x="632" y="22"/>
                </a:cubicBezTo>
                <a:cubicBezTo>
                  <a:pt x="610" y="19"/>
                  <a:pt x="591" y="17"/>
                  <a:pt x="577" y="3"/>
                </a:cubicBezTo>
                <a:cubicBezTo>
                  <a:pt x="576" y="2"/>
                  <a:pt x="575" y="1"/>
                  <a:pt x="575" y="0"/>
                </a:cubicBezTo>
                <a:cubicBezTo>
                  <a:pt x="558" y="16"/>
                  <a:pt x="533" y="39"/>
                  <a:pt x="507" y="64"/>
                </a:cubicBezTo>
                <a:cubicBezTo>
                  <a:pt x="459" y="109"/>
                  <a:pt x="353" y="249"/>
                  <a:pt x="306" y="180"/>
                </a:cubicBezTo>
                <a:cubicBezTo>
                  <a:pt x="260" y="112"/>
                  <a:pt x="294" y="87"/>
                  <a:pt x="246" y="67"/>
                </a:cubicBezTo>
                <a:cubicBezTo>
                  <a:pt x="198" y="47"/>
                  <a:pt x="187" y="45"/>
                  <a:pt x="115" y="107"/>
                </a:cubicBezTo>
                <a:cubicBezTo>
                  <a:pt x="44" y="169"/>
                  <a:pt x="8" y="233"/>
                  <a:pt x="114" y="239"/>
                </a:cubicBezTo>
                <a:cubicBezTo>
                  <a:pt x="219" y="246"/>
                  <a:pt x="205" y="294"/>
                  <a:pt x="176" y="342"/>
                </a:cubicBezTo>
                <a:cubicBezTo>
                  <a:pt x="146" y="390"/>
                  <a:pt x="63" y="508"/>
                  <a:pt x="0" y="561"/>
                </a:cubicBezTo>
                <a:cubicBezTo>
                  <a:pt x="0" y="666"/>
                  <a:pt x="118" y="775"/>
                  <a:pt x="163" y="795"/>
                </a:cubicBezTo>
                <a:cubicBezTo>
                  <a:pt x="201" y="812"/>
                  <a:pt x="266" y="832"/>
                  <a:pt x="273" y="743"/>
                </a:cubicBezTo>
                <a:cubicBezTo>
                  <a:pt x="281" y="655"/>
                  <a:pt x="366" y="586"/>
                  <a:pt x="428" y="667"/>
                </a:cubicBezTo>
                <a:cubicBezTo>
                  <a:pt x="490" y="748"/>
                  <a:pt x="490" y="814"/>
                  <a:pt x="393" y="851"/>
                </a:cubicBezTo>
                <a:cubicBezTo>
                  <a:pt x="297" y="888"/>
                  <a:pt x="261" y="918"/>
                  <a:pt x="302" y="968"/>
                </a:cubicBezTo>
                <a:cubicBezTo>
                  <a:pt x="333" y="1006"/>
                  <a:pt x="488" y="1106"/>
                  <a:pt x="576" y="1145"/>
                </a:cubicBezTo>
                <a:cubicBezTo>
                  <a:pt x="576" y="1142"/>
                  <a:pt x="577" y="1138"/>
                  <a:pt x="580" y="113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 dirty="0"/>
          </a:p>
        </p:txBody>
      </p:sp>
      <p:sp>
        <p:nvSpPr>
          <p:cNvPr id="56" name="Freeform 11">
            <a:extLst>
              <a:ext uri="{FF2B5EF4-FFF2-40B4-BE49-F238E27FC236}">
                <a16:creationId xmlns:a16="http://schemas.microsoft.com/office/drawing/2014/main" xmlns="" id="{FA96FE1E-B145-466F-BE5F-5AB739A8C9EB}"/>
              </a:ext>
            </a:extLst>
          </p:cNvPr>
          <p:cNvSpPr>
            <a:spLocks/>
          </p:cNvSpPr>
          <p:nvPr/>
        </p:nvSpPr>
        <p:spPr bwMode="auto">
          <a:xfrm rot="2700000">
            <a:off x="5458599" y="1177225"/>
            <a:ext cx="2024972" cy="2051392"/>
          </a:xfrm>
          <a:custGeom>
            <a:avLst/>
            <a:gdLst>
              <a:gd name="T0" fmla="*/ 479 w 1124"/>
              <a:gd name="T1" fmla="*/ 899 h 1139"/>
              <a:gd name="T2" fmla="*/ 586 w 1124"/>
              <a:gd name="T3" fmla="*/ 1139 h 1139"/>
              <a:gd name="T4" fmla="*/ 591 w 1124"/>
              <a:gd name="T5" fmla="*/ 1138 h 1139"/>
              <a:gd name="T6" fmla="*/ 777 w 1124"/>
              <a:gd name="T7" fmla="*/ 1031 h 1139"/>
              <a:gd name="T8" fmla="*/ 757 w 1124"/>
              <a:gd name="T9" fmla="*/ 936 h 1139"/>
              <a:gd name="T10" fmla="*/ 692 w 1124"/>
              <a:gd name="T11" fmla="*/ 910 h 1139"/>
              <a:gd name="T12" fmla="*/ 629 w 1124"/>
              <a:gd name="T13" fmla="*/ 885 h 1139"/>
              <a:gd name="T14" fmla="*/ 629 w 1124"/>
              <a:gd name="T15" fmla="*/ 885 h 1139"/>
              <a:gd name="T16" fmla="*/ 642 w 1124"/>
              <a:gd name="T17" fmla="*/ 676 h 1139"/>
              <a:gd name="T18" fmla="*/ 724 w 1124"/>
              <a:gd name="T19" fmla="*/ 639 h 1139"/>
              <a:gd name="T20" fmla="*/ 829 w 1124"/>
              <a:gd name="T21" fmla="*/ 679 h 1139"/>
              <a:gd name="T22" fmla="*/ 853 w 1124"/>
              <a:gd name="T23" fmla="*/ 756 h 1139"/>
              <a:gd name="T24" fmla="*/ 864 w 1124"/>
              <a:gd name="T25" fmla="*/ 784 h 1139"/>
              <a:gd name="T26" fmla="*/ 916 w 1124"/>
              <a:gd name="T27" fmla="*/ 815 h 1139"/>
              <a:gd name="T28" fmla="*/ 924 w 1124"/>
              <a:gd name="T29" fmla="*/ 818 h 1139"/>
              <a:gd name="T30" fmla="*/ 1123 w 1124"/>
              <a:gd name="T31" fmla="*/ 578 h 1139"/>
              <a:gd name="T32" fmla="*/ 1124 w 1124"/>
              <a:gd name="T33" fmla="*/ 572 h 1139"/>
              <a:gd name="T34" fmla="*/ 958 w 1124"/>
              <a:gd name="T35" fmla="*/ 388 h 1139"/>
              <a:gd name="T36" fmla="*/ 1062 w 1124"/>
              <a:gd name="T37" fmla="*/ 217 h 1139"/>
              <a:gd name="T38" fmla="*/ 865 w 1124"/>
              <a:gd name="T39" fmla="*/ 144 h 1139"/>
              <a:gd name="T40" fmla="*/ 668 w 1124"/>
              <a:gd name="T41" fmla="*/ 220 h 1139"/>
              <a:gd name="T42" fmla="*/ 517 w 1124"/>
              <a:gd name="T43" fmla="*/ 92 h 1139"/>
              <a:gd name="T44" fmla="*/ 340 w 1124"/>
              <a:gd name="T45" fmla="*/ 127 h 1139"/>
              <a:gd name="T46" fmla="*/ 407 w 1124"/>
              <a:gd name="T47" fmla="*/ 305 h 1139"/>
              <a:gd name="T48" fmla="*/ 466 w 1124"/>
              <a:gd name="T49" fmla="*/ 458 h 1139"/>
              <a:gd name="T50" fmla="*/ 258 w 1124"/>
              <a:gd name="T51" fmla="*/ 405 h 1139"/>
              <a:gd name="T52" fmla="*/ 79 w 1124"/>
              <a:gd name="T53" fmla="*/ 349 h 1139"/>
              <a:gd name="T54" fmla="*/ 0 w 1124"/>
              <a:gd name="T55" fmla="*/ 541 h 1139"/>
              <a:gd name="T56" fmla="*/ 13 w 1124"/>
              <a:gd name="T57" fmla="*/ 556 h 1139"/>
              <a:gd name="T58" fmla="*/ 14 w 1124"/>
              <a:gd name="T59" fmla="*/ 558 h 1139"/>
              <a:gd name="T60" fmla="*/ 58 w 1124"/>
              <a:gd name="T61" fmla="*/ 571 h 1139"/>
              <a:gd name="T62" fmla="*/ 155 w 1124"/>
              <a:gd name="T63" fmla="*/ 604 h 1139"/>
              <a:gd name="T64" fmla="*/ 163 w 1124"/>
              <a:gd name="T65" fmla="*/ 609 h 1139"/>
              <a:gd name="T66" fmla="*/ 229 w 1124"/>
              <a:gd name="T67" fmla="*/ 663 h 1139"/>
              <a:gd name="T68" fmla="*/ 274 w 1124"/>
              <a:gd name="T69" fmla="*/ 754 h 1139"/>
              <a:gd name="T70" fmla="*/ 235 w 1124"/>
              <a:gd name="T71" fmla="*/ 822 h 1139"/>
              <a:gd name="T72" fmla="*/ 138 w 1124"/>
              <a:gd name="T73" fmla="*/ 867 h 1139"/>
              <a:gd name="T74" fmla="*/ 128 w 1124"/>
              <a:gd name="T75" fmla="*/ 869 h 1139"/>
              <a:gd name="T76" fmla="*/ 123 w 1124"/>
              <a:gd name="T77" fmla="*/ 909 h 1139"/>
              <a:gd name="T78" fmla="*/ 155 w 1124"/>
              <a:gd name="T79" fmla="*/ 1006 h 1139"/>
              <a:gd name="T80" fmla="*/ 259 w 1124"/>
              <a:gd name="T81" fmla="*/ 1030 h 1139"/>
              <a:gd name="T82" fmla="*/ 288 w 1124"/>
              <a:gd name="T83" fmla="*/ 999 h 1139"/>
              <a:gd name="T84" fmla="*/ 302 w 1124"/>
              <a:gd name="T85" fmla="*/ 951 h 1139"/>
              <a:gd name="T86" fmla="*/ 308 w 1124"/>
              <a:gd name="T87" fmla="*/ 944 h 1139"/>
              <a:gd name="T88" fmla="*/ 309 w 1124"/>
              <a:gd name="T89" fmla="*/ 943 h 1139"/>
              <a:gd name="T90" fmla="*/ 417 w 1124"/>
              <a:gd name="T91" fmla="*/ 872 h 1139"/>
              <a:gd name="T92" fmla="*/ 479 w 1124"/>
              <a:gd name="T93" fmla="*/ 899 h 1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124" h="1139">
                <a:moveTo>
                  <a:pt x="479" y="899"/>
                </a:moveTo>
                <a:cubicBezTo>
                  <a:pt x="540" y="960"/>
                  <a:pt x="579" y="1081"/>
                  <a:pt x="586" y="1139"/>
                </a:cubicBezTo>
                <a:cubicBezTo>
                  <a:pt x="591" y="1138"/>
                  <a:pt x="591" y="1138"/>
                  <a:pt x="591" y="1138"/>
                </a:cubicBezTo>
                <a:cubicBezTo>
                  <a:pt x="693" y="1105"/>
                  <a:pt x="764" y="1064"/>
                  <a:pt x="777" y="1031"/>
                </a:cubicBezTo>
                <a:cubicBezTo>
                  <a:pt x="790" y="999"/>
                  <a:pt x="782" y="961"/>
                  <a:pt x="757" y="936"/>
                </a:cubicBezTo>
                <a:cubicBezTo>
                  <a:pt x="740" y="919"/>
                  <a:pt x="717" y="910"/>
                  <a:pt x="692" y="910"/>
                </a:cubicBezTo>
                <a:cubicBezTo>
                  <a:pt x="668" y="911"/>
                  <a:pt x="646" y="902"/>
                  <a:pt x="629" y="885"/>
                </a:cubicBezTo>
                <a:cubicBezTo>
                  <a:pt x="629" y="885"/>
                  <a:pt x="629" y="885"/>
                  <a:pt x="629" y="885"/>
                </a:cubicBezTo>
                <a:cubicBezTo>
                  <a:pt x="585" y="841"/>
                  <a:pt x="580" y="747"/>
                  <a:pt x="642" y="676"/>
                </a:cubicBezTo>
                <a:cubicBezTo>
                  <a:pt x="663" y="653"/>
                  <a:pt x="691" y="640"/>
                  <a:pt x="724" y="639"/>
                </a:cubicBezTo>
                <a:cubicBezTo>
                  <a:pt x="762" y="638"/>
                  <a:pt x="802" y="653"/>
                  <a:pt x="829" y="679"/>
                </a:cubicBezTo>
                <a:cubicBezTo>
                  <a:pt x="851" y="702"/>
                  <a:pt x="860" y="730"/>
                  <a:pt x="853" y="756"/>
                </a:cubicBezTo>
                <a:cubicBezTo>
                  <a:pt x="852" y="763"/>
                  <a:pt x="852" y="772"/>
                  <a:pt x="864" y="784"/>
                </a:cubicBezTo>
                <a:cubicBezTo>
                  <a:pt x="877" y="797"/>
                  <a:pt x="900" y="807"/>
                  <a:pt x="916" y="815"/>
                </a:cubicBezTo>
                <a:cubicBezTo>
                  <a:pt x="919" y="816"/>
                  <a:pt x="922" y="817"/>
                  <a:pt x="924" y="818"/>
                </a:cubicBezTo>
                <a:cubicBezTo>
                  <a:pt x="944" y="821"/>
                  <a:pt x="1075" y="764"/>
                  <a:pt x="1123" y="578"/>
                </a:cubicBezTo>
                <a:cubicBezTo>
                  <a:pt x="1124" y="572"/>
                  <a:pt x="1124" y="572"/>
                  <a:pt x="1124" y="572"/>
                </a:cubicBezTo>
                <a:cubicBezTo>
                  <a:pt x="1075" y="541"/>
                  <a:pt x="946" y="453"/>
                  <a:pt x="958" y="388"/>
                </a:cubicBezTo>
                <a:cubicBezTo>
                  <a:pt x="983" y="259"/>
                  <a:pt x="1068" y="336"/>
                  <a:pt x="1062" y="217"/>
                </a:cubicBezTo>
                <a:cubicBezTo>
                  <a:pt x="1039" y="98"/>
                  <a:pt x="939" y="0"/>
                  <a:pt x="865" y="144"/>
                </a:cubicBezTo>
                <a:cubicBezTo>
                  <a:pt x="791" y="289"/>
                  <a:pt x="729" y="244"/>
                  <a:pt x="668" y="220"/>
                </a:cubicBezTo>
                <a:cubicBezTo>
                  <a:pt x="607" y="195"/>
                  <a:pt x="514" y="132"/>
                  <a:pt x="517" y="92"/>
                </a:cubicBezTo>
                <a:cubicBezTo>
                  <a:pt x="520" y="52"/>
                  <a:pt x="426" y="49"/>
                  <a:pt x="340" y="127"/>
                </a:cubicBezTo>
                <a:cubicBezTo>
                  <a:pt x="253" y="205"/>
                  <a:pt x="333" y="265"/>
                  <a:pt x="407" y="305"/>
                </a:cubicBezTo>
                <a:cubicBezTo>
                  <a:pt x="480" y="344"/>
                  <a:pt x="502" y="425"/>
                  <a:pt x="466" y="458"/>
                </a:cubicBezTo>
                <a:cubicBezTo>
                  <a:pt x="431" y="491"/>
                  <a:pt x="311" y="536"/>
                  <a:pt x="258" y="405"/>
                </a:cubicBezTo>
                <a:cubicBezTo>
                  <a:pt x="204" y="275"/>
                  <a:pt x="154" y="256"/>
                  <a:pt x="79" y="349"/>
                </a:cubicBezTo>
                <a:cubicBezTo>
                  <a:pt x="20" y="421"/>
                  <a:pt x="2" y="504"/>
                  <a:pt x="0" y="541"/>
                </a:cubicBezTo>
                <a:cubicBezTo>
                  <a:pt x="13" y="556"/>
                  <a:pt x="13" y="556"/>
                  <a:pt x="13" y="556"/>
                </a:cubicBezTo>
                <a:cubicBezTo>
                  <a:pt x="13" y="557"/>
                  <a:pt x="14" y="557"/>
                  <a:pt x="14" y="558"/>
                </a:cubicBezTo>
                <a:cubicBezTo>
                  <a:pt x="23" y="566"/>
                  <a:pt x="36" y="568"/>
                  <a:pt x="58" y="571"/>
                </a:cubicBezTo>
                <a:cubicBezTo>
                  <a:pt x="85" y="574"/>
                  <a:pt x="119" y="579"/>
                  <a:pt x="155" y="604"/>
                </a:cubicBezTo>
                <a:cubicBezTo>
                  <a:pt x="157" y="606"/>
                  <a:pt x="160" y="608"/>
                  <a:pt x="163" y="609"/>
                </a:cubicBezTo>
                <a:cubicBezTo>
                  <a:pt x="180" y="621"/>
                  <a:pt x="206" y="640"/>
                  <a:pt x="229" y="663"/>
                </a:cubicBezTo>
                <a:cubicBezTo>
                  <a:pt x="261" y="694"/>
                  <a:pt x="276" y="725"/>
                  <a:pt x="274" y="754"/>
                </a:cubicBezTo>
                <a:cubicBezTo>
                  <a:pt x="273" y="778"/>
                  <a:pt x="260" y="801"/>
                  <a:pt x="235" y="822"/>
                </a:cubicBezTo>
                <a:cubicBezTo>
                  <a:pt x="186" y="863"/>
                  <a:pt x="155" y="865"/>
                  <a:pt x="138" y="867"/>
                </a:cubicBezTo>
                <a:cubicBezTo>
                  <a:pt x="130" y="868"/>
                  <a:pt x="128" y="869"/>
                  <a:pt x="128" y="869"/>
                </a:cubicBezTo>
                <a:cubicBezTo>
                  <a:pt x="125" y="872"/>
                  <a:pt x="124" y="885"/>
                  <a:pt x="123" y="909"/>
                </a:cubicBezTo>
                <a:cubicBezTo>
                  <a:pt x="123" y="933"/>
                  <a:pt x="127" y="978"/>
                  <a:pt x="155" y="1006"/>
                </a:cubicBezTo>
                <a:cubicBezTo>
                  <a:pt x="178" y="1029"/>
                  <a:pt x="213" y="1037"/>
                  <a:pt x="259" y="1030"/>
                </a:cubicBezTo>
                <a:cubicBezTo>
                  <a:pt x="289" y="1025"/>
                  <a:pt x="289" y="1018"/>
                  <a:pt x="288" y="999"/>
                </a:cubicBezTo>
                <a:cubicBezTo>
                  <a:pt x="287" y="986"/>
                  <a:pt x="287" y="967"/>
                  <a:pt x="302" y="951"/>
                </a:cubicBezTo>
                <a:cubicBezTo>
                  <a:pt x="304" y="949"/>
                  <a:pt x="306" y="946"/>
                  <a:pt x="308" y="944"/>
                </a:cubicBezTo>
                <a:cubicBezTo>
                  <a:pt x="309" y="943"/>
                  <a:pt x="309" y="943"/>
                  <a:pt x="309" y="943"/>
                </a:cubicBezTo>
                <a:cubicBezTo>
                  <a:pt x="332" y="917"/>
                  <a:pt x="371" y="873"/>
                  <a:pt x="417" y="872"/>
                </a:cubicBezTo>
                <a:cubicBezTo>
                  <a:pt x="439" y="871"/>
                  <a:pt x="460" y="880"/>
                  <a:pt x="479" y="899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7" name="Freeform 9">
            <a:extLst>
              <a:ext uri="{FF2B5EF4-FFF2-40B4-BE49-F238E27FC236}">
                <a16:creationId xmlns:a16="http://schemas.microsoft.com/office/drawing/2014/main" xmlns="" id="{E0BA83A9-54D1-4C6C-B6C6-1A93CECA6657}"/>
              </a:ext>
            </a:extLst>
          </p:cNvPr>
          <p:cNvSpPr>
            <a:spLocks/>
          </p:cNvSpPr>
          <p:nvPr/>
        </p:nvSpPr>
        <p:spPr bwMode="auto">
          <a:xfrm rot="2700000">
            <a:off x="5440720" y="2689872"/>
            <a:ext cx="2099568" cy="2079365"/>
          </a:xfrm>
          <a:custGeom>
            <a:avLst/>
            <a:gdLst>
              <a:gd name="T0" fmla="*/ 210 w 1165"/>
              <a:gd name="T1" fmla="*/ 456 h 1154"/>
              <a:gd name="T2" fmla="*/ 11 w 1165"/>
              <a:gd name="T3" fmla="*/ 574 h 1154"/>
              <a:gd name="T4" fmla="*/ 114 w 1165"/>
              <a:gd name="T5" fmla="*/ 707 h 1154"/>
              <a:gd name="T6" fmla="*/ 199 w 1165"/>
              <a:gd name="T7" fmla="*/ 764 h 1154"/>
              <a:gd name="T8" fmla="*/ 265 w 1165"/>
              <a:gd name="T9" fmla="*/ 760 h 1154"/>
              <a:gd name="T10" fmla="*/ 285 w 1165"/>
              <a:gd name="T11" fmla="*/ 712 h 1154"/>
              <a:gd name="T12" fmla="*/ 332 w 1165"/>
              <a:gd name="T13" fmla="*/ 641 h 1154"/>
              <a:gd name="T14" fmla="*/ 420 w 1165"/>
              <a:gd name="T15" fmla="*/ 657 h 1154"/>
              <a:gd name="T16" fmla="*/ 474 w 1165"/>
              <a:gd name="T17" fmla="*/ 702 h 1154"/>
              <a:gd name="T18" fmla="*/ 521 w 1165"/>
              <a:gd name="T19" fmla="*/ 802 h 1154"/>
              <a:gd name="T20" fmla="*/ 469 w 1165"/>
              <a:gd name="T21" fmla="*/ 842 h 1154"/>
              <a:gd name="T22" fmla="*/ 406 w 1165"/>
              <a:gd name="T23" fmla="*/ 931 h 1154"/>
              <a:gd name="T24" fmla="*/ 516 w 1165"/>
              <a:gd name="T25" fmla="*/ 1091 h 1154"/>
              <a:gd name="T26" fmla="*/ 603 w 1165"/>
              <a:gd name="T27" fmla="*/ 1152 h 1154"/>
              <a:gd name="T28" fmla="*/ 610 w 1165"/>
              <a:gd name="T29" fmla="*/ 1154 h 1154"/>
              <a:gd name="T30" fmla="*/ 775 w 1165"/>
              <a:gd name="T31" fmla="*/ 1066 h 1154"/>
              <a:gd name="T32" fmla="*/ 790 w 1165"/>
              <a:gd name="T33" fmla="*/ 916 h 1154"/>
              <a:gd name="T34" fmla="*/ 668 w 1165"/>
              <a:gd name="T35" fmla="*/ 813 h 1154"/>
              <a:gd name="T36" fmla="*/ 778 w 1165"/>
              <a:gd name="T37" fmla="*/ 676 h 1154"/>
              <a:gd name="T38" fmla="*/ 841 w 1165"/>
              <a:gd name="T39" fmla="*/ 728 h 1154"/>
              <a:gd name="T40" fmla="*/ 900 w 1165"/>
              <a:gd name="T41" fmla="*/ 812 h 1154"/>
              <a:gd name="T42" fmla="*/ 1165 w 1165"/>
              <a:gd name="T43" fmla="*/ 600 h 1154"/>
              <a:gd name="T44" fmla="*/ 996 w 1165"/>
              <a:gd name="T45" fmla="*/ 390 h 1154"/>
              <a:gd name="T46" fmla="*/ 824 w 1165"/>
              <a:gd name="T47" fmla="*/ 447 h 1154"/>
              <a:gd name="T48" fmla="*/ 649 w 1165"/>
              <a:gd name="T49" fmla="*/ 407 h 1154"/>
              <a:gd name="T50" fmla="*/ 640 w 1165"/>
              <a:gd name="T51" fmla="*/ 309 h 1154"/>
              <a:gd name="T52" fmla="*/ 754 w 1165"/>
              <a:gd name="T53" fmla="*/ 159 h 1154"/>
              <a:gd name="T54" fmla="*/ 556 w 1165"/>
              <a:gd name="T55" fmla="*/ 0 h 1154"/>
              <a:gd name="T56" fmla="*/ 330 w 1165"/>
              <a:gd name="T57" fmla="*/ 254 h 1154"/>
              <a:gd name="T58" fmla="*/ 248 w 1165"/>
              <a:gd name="T59" fmla="*/ 168 h 1154"/>
              <a:gd name="T60" fmla="*/ 71 w 1165"/>
              <a:gd name="T61" fmla="*/ 107 h 1154"/>
              <a:gd name="T62" fmla="*/ 106 w 1165"/>
              <a:gd name="T63" fmla="*/ 307 h 1154"/>
              <a:gd name="T64" fmla="*/ 210 w 1165"/>
              <a:gd name="T65" fmla="*/ 456 h 1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165" h="1154">
                <a:moveTo>
                  <a:pt x="210" y="456"/>
                </a:moveTo>
                <a:cubicBezTo>
                  <a:pt x="187" y="512"/>
                  <a:pt x="61" y="558"/>
                  <a:pt x="11" y="574"/>
                </a:cubicBezTo>
                <a:cubicBezTo>
                  <a:pt x="20" y="589"/>
                  <a:pt x="63" y="656"/>
                  <a:pt x="114" y="707"/>
                </a:cubicBezTo>
                <a:cubicBezTo>
                  <a:pt x="146" y="739"/>
                  <a:pt x="175" y="758"/>
                  <a:pt x="199" y="764"/>
                </a:cubicBezTo>
                <a:cubicBezTo>
                  <a:pt x="230" y="771"/>
                  <a:pt x="252" y="769"/>
                  <a:pt x="265" y="760"/>
                </a:cubicBezTo>
                <a:cubicBezTo>
                  <a:pt x="280" y="750"/>
                  <a:pt x="283" y="730"/>
                  <a:pt x="285" y="712"/>
                </a:cubicBezTo>
                <a:cubicBezTo>
                  <a:pt x="288" y="687"/>
                  <a:pt x="304" y="654"/>
                  <a:pt x="332" y="641"/>
                </a:cubicBezTo>
                <a:cubicBezTo>
                  <a:pt x="350" y="633"/>
                  <a:pt x="380" y="629"/>
                  <a:pt x="420" y="657"/>
                </a:cubicBezTo>
                <a:cubicBezTo>
                  <a:pt x="440" y="671"/>
                  <a:pt x="459" y="687"/>
                  <a:pt x="474" y="702"/>
                </a:cubicBezTo>
                <a:cubicBezTo>
                  <a:pt x="501" y="729"/>
                  <a:pt x="530" y="768"/>
                  <a:pt x="521" y="802"/>
                </a:cubicBezTo>
                <a:cubicBezTo>
                  <a:pt x="515" y="822"/>
                  <a:pt x="498" y="835"/>
                  <a:pt x="469" y="842"/>
                </a:cubicBezTo>
                <a:cubicBezTo>
                  <a:pt x="394" y="860"/>
                  <a:pt x="400" y="895"/>
                  <a:pt x="406" y="931"/>
                </a:cubicBezTo>
                <a:cubicBezTo>
                  <a:pt x="409" y="952"/>
                  <a:pt x="457" y="1032"/>
                  <a:pt x="516" y="1091"/>
                </a:cubicBezTo>
                <a:cubicBezTo>
                  <a:pt x="547" y="1122"/>
                  <a:pt x="577" y="1143"/>
                  <a:pt x="603" y="1152"/>
                </a:cubicBezTo>
                <a:cubicBezTo>
                  <a:pt x="610" y="1154"/>
                  <a:pt x="610" y="1154"/>
                  <a:pt x="610" y="1154"/>
                </a:cubicBezTo>
                <a:cubicBezTo>
                  <a:pt x="673" y="1130"/>
                  <a:pt x="748" y="1084"/>
                  <a:pt x="775" y="1066"/>
                </a:cubicBezTo>
                <a:cubicBezTo>
                  <a:pt x="808" y="1044"/>
                  <a:pt x="849" y="1009"/>
                  <a:pt x="790" y="916"/>
                </a:cubicBezTo>
                <a:cubicBezTo>
                  <a:pt x="731" y="823"/>
                  <a:pt x="684" y="879"/>
                  <a:pt x="668" y="813"/>
                </a:cubicBezTo>
                <a:cubicBezTo>
                  <a:pt x="653" y="748"/>
                  <a:pt x="722" y="687"/>
                  <a:pt x="778" y="676"/>
                </a:cubicBezTo>
                <a:cubicBezTo>
                  <a:pt x="834" y="665"/>
                  <a:pt x="837" y="696"/>
                  <a:pt x="841" y="728"/>
                </a:cubicBezTo>
                <a:cubicBezTo>
                  <a:pt x="845" y="760"/>
                  <a:pt x="865" y="790"/>
                  <a:pt x="900" y="812"/>
                </a:cubicBezTo>
                <a:cubicBezTo>
                  <a:pt x="1017" y="862"/>
                  <a:pt x="1109" y="740"/>
                  <a:pt x="1165" y="600"/>
                </a:cubicBezTo>
                <a:cubicBezTo>
                  <a:pt x="1162" y="575"/>
                  <a:pt x="1072" y="454"/>
                  <a:pt x="996" y="390"/>
                </a:cubicBezTo>
                <a:cubicBezTo>
                  <a:pt x="921" y="325"/>
                  <a:pt x="856" y="359"/>
                  <a:pt x="824" y="447"/>
                </a:cubicBezTo>
                <a:cubicBezTo>
                  <a:pt x="792" y="536"/>
                  <a:pt x="673" y="428"/>
                  <a:pt x="649" y="407"/>
                </a:cubicBezTo>
                <a:cubicBezTo>
                  <a:pt x="625" y="386"/>
                  <a:pt x="588" y="318"/>
                  <a:pt x="640" y="309"/>
                </a:cubicBezTo>
                <a:cubicBezTo>
                  <a:pt x="692" y="299"/>
                  <a:pt x="783" y="233"/>
                  <a:pt x="754" y="159"/>
                </a:cubicBezTo>
                <a:cubicBezTo>
                  <a:pt x="724" y="84"/>
                  <a:pt x="650" y="49"/>
                  <a:pt x="556" y="0"/>
                </a:cubicBezTo>
                <a:cubicBezTo>
                  <a:pt x="504" y="201"/>
                  <a:pt x="357" y="266"/>
                  <a:pt x="330" y="254"/>
                </a:cubicBezTo>
                <a:cubicBezTo>
                  <a:pt x="304" y="241"/>
                  <a:pt x="238" y="217"/>
                  <a:pt x="248" y="168"/>
                </a:cubicBezTo>
                <a:cubicBezTo>
                  <a:pt x="266" y="100"/>
                  <a:pt x="133" y="37"/>
                  <a:pt x="71" y="107"/>
                </a:cubicBezTo>
                <a:cubicBezTo>
                  <a:pt x="0" y="187"/>
                  <a:pt x="26" y="309"/>
                  <a:pt x="106" y="307"/>
                </a:cubicBezTo>
                <a:cubicBezTo>
                  <a:pt x="186" y="306"/>
                  <a:pt x="238" y="386"/>
                  <a:pt x="210" y="456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8" name="Freeform 12">
            <a:extLst>
              <a:ext uri="{FF2B5EF4-FFF2-40B4-BE49-F238E27FC236}">
                <a16:creationId xmlns:a16="http://schemas.microsoft.com/office/drawing/2014/main" xmlns="" id="{978D2DB7-6E5D-417F-A94E-4B3C078BFB49}"/>
              </a:ext>
            </a:extLst>
          </p:cNvPr>
          <p:cNvSpPr>
            <a:spLocks/>
          </p:cNvSpPr>
          <p:nvPr/>
        </p:nvSpPr>
        <p:spPr bwMode="auto">
          <a:xfrm rot="2700000">
            <a:off x="3966060" y="2710443"/>
            <a:ext cx="2115108" cy="2077811"/>
          </a:xfrm>
          <a:custGeom>
            <a:avLst/>
            <a:gdLst>
              <a:gd name="T0" fmla="*/ 1103 w 1174"/>
              <a:gd name="T1" fmla="*/ 1014 h 1154"/>
              <a:gd name="T2" fmla="*/ 1106 w 1174"/>
              <a:gd name="T3" fmla="*/ 878 h 1154"/>
              <a:gd name="T4" fmla="*/ 1057 w 1174"/>
              <a:gd name="T5" fmla="*/ 843 h 1154"/>
              <a:gd name="T6" fmla="*/ 1023 w 1174"/>
              <a:gd name="T7" fmla="*/ 815 h 1154"/>
              <a:gd name="T8" fmla="*/ 990 w 1174"/>
              <a:gd name="T9" fmla="*/ 728 h 1154"/>
              <a:gd name="T10" fmla="*/ 1170 w 1174"/>
              <a:gd name="T11" fmla="*/ 590 h 1154"/>
              <a:gd name="T12" fmla="*/ 1174 w 1174"/>
              <a:gd name="T13" fmla="*/ 589 h 1154"/>
              <a:gd name="T14" fmla="*/ 1167 w 1174"/>
              <a:gd name="T15" fmla="*/ 586 h 1154"/>
              <a:gd name="T16" fmla="*/ 1072 w 1174"/>
              <a:gd name="T17" fmla="*/ 520 h 1154"/>
              <a:gd name="T18" fmla="*/ 956 w 1174"/>
              <a:gd name="T19" fmla="*/ 350 h 1154"/>
              <a:gd name="T20" fmla="*/ 1034 w 1174"/>
              <a:gd name="T21" fmla="*/ 238 h 1154"/>
              <a:gd name="T22" fmla="*/ 1071 w 1174"/>
              <a:gd name="T23" fmla="*/ 211 h 1154"/>
              <a:gd name="T24" fmla="*/ 1030 w 1174"/>
              <a:gd name="T25" fmla="*/ 132 h 1154"/>
              <a:gd name="T26" fmla="*/ 979 w 1174"/>
              <a:gd name="T27" fmla="*/ 89 h 1154"/>
              <a:gd name="T28" fmla="*/ 910 w 1174"/>
              <a:gd name="T29" fmla="*/ 74 h 1154"/>
              <a:gd name="T30" fmla="*/ 875 w 1174"/>
              <a:gd name="T31" fmla="*/ 129 h 1154"/>
              <a:gd name="T32" fmla="*/ 847 w 1174"/>
              <a:gd name="T33" fmla="*/ 191 h 1154"/>
              <a:gd name="T34" fmla="*/ 765 w 1174"/>
              <a:gd name="T35" fmla="*/ 198 h 1154"/>
              <a:gd name="T36" fmla="*/ 670 w 1174"/>
              <a:gd name="T37" fmla="*/ 136 h 1154"/>
              <a:gd name="T38" fmla="*/ 565 w 1174"/>
              <a:gd name="T39" fmla="*/ 0 h 1154"/>
              <a:gd name="T40" fmla="*/ 501 w 1174"/>
              <a:gd name="T41" fmla="*/ 48 h 1154"/>
              <a:gd name="T42" fmla="*/ 384 w 1174"/>
              <a:gd name="T43" fmla="*/ 224 h 1154"/>
              <a:gd name="T44" fmla="*/ 410 w 1174"/>
              <a:gd name="T45" fmla="*/ 301 h 1154"/>
              <a:gd name="T46" fmla="*/ 464 w 1174"/>
              <a:gd name="T47" fmla="*/ 324 h 1154"/>
              <a:gd name="T48" fmla="*/ 465 w 1174"/>
              <a:gd name="T49" fmla="*/ 324 h 1154"/>
              <a:gd name="T50" fmla="*/ 480 w 1174"/>
              <a:gd name="T51" fmla="*/ 327 h 1154"/>
              <a:gd name="T52" fmla="*/ 493 w 1174"/>
              <a:gd name="T53" fmla="*/ 330 h 1154"/>
              <a:gd name="T54" fmla="*/ 494 w 1174"/>
              <a:gd name="T55" fmla="*/ 344 h 1154"/>
              <a:gd name="T56" fmla="*/ 385 w 1174"/>
              <a:gd name="T57" fmla="*/ 505 h 1154"/>
              <a:gd name="T58" fmla="*/ 299 w 1174"/>
              <a:gd name="T59" fmla="*/ 525 h 1154"/>
              <a:gd name="T60" fmla="*/ 280 w 1174"/>
              <a:gd name="T61" fmla="*/ 522 h 1154"/>
              <a:gd name="T62" fmla="*/ 283 w 1174"/>
              <a:gd name="T63" fmla="*/ 502 h 1154"/>
              <a:gd name="T64" fmla="*/ 255 w 1174"/>
              <a:gd name="T65" fmla="*/ 435 h 1154"/>
              <a:gd name="T66" fmla="*/ 196 w 1174"/>
              <a:gd name="T67" fmla="*/ 401 h 1154"/>
              <a:gd name="T68" fmla="*/ 85 w 1174"/>
              <a:gd name="T69" fmla="*/ 459 h 1154"/>
              <a:gd name="T70" fmla="*/ 4 w 1174"/>
              <a:gd name="T71" fmla="*/ 546 h 1154"/>
              <a:gd name="T72" fmla="*/ 3 w 1174"/>
              <a:gd name="T73" fmla="*/ 548 h 1154"/>
              <a:gd name="T74" fmla="*/ 0 w 1174"/>
              <a:gd name="T75" fmla="*/ 572 h 1154"/>
              <a:gd name="T76" fmla="*/ 13 w 1174"/>
              <a:gd name="T77" fmla="*/ 593 h 1154"/>
              <a:gd name="T78" fmla="*/ 135 w 1174"/>
              <a:gd name="T79" fmla="*/ 787 h 1154"/>
              <a:gd name="T80" fmla="*/ 145 w 1174"/>
              <a:gd name="T81" fmla="*/ 796 h 1154"/>
              <a:gd name="T82" fmla="*/ 258 w 1174"/>
              <a:gd name="T83" fmla="*/ 827 h 1154"/>
              <a:gd name="T84" fmla="*/ 327 w 1174"/>
              <a:gd name="T85" fmla="*/ 790 h 1154"/>
              <a:gd name="T86" fmla="*/ 335 w 1174"/>
              <a:gd name="T87" fmla="*/ 758 h 1154"/>
              <a:gd name="T88" fmla="*/ 378 w 1174"/>
              <a:gd name="T89" fmla="*/ 697 h 1154"/>
              <a:gd name="T90" fmla="*/ 379 w 1174"/>
              <a:gd name="T91" fmla="*/ 697 h 1154"/>
              <a:gd name="T92" fmla="*/ 380 w 1174"/>
              <a:gd name="T93" fmla="*/ 697 h 1154"/>
              <a:gd name="T94" fmla="*/ 498 w 1174"/>
              <a:gd name="T95" fmla="*/ 706 h 1154"/>
              <a:gd name="T96" fmla="*/ 537 w 1174"/>
              <a:gd name="T97" fmla="*/ 787 h 1154"/>
              <a:gd name="T98" fmla="*/ 487 w 1174"/>
              <a:gd name="T99" fmla="*/ 857 h 1154"/>
              <a:gd name="T100" fmla="*/ 392 w 1174"/>
              <a:gd name="T101" fmla="*/ 938 h 1154"/>
              <a:gd name="T102" fmla="*/ 418 w 1174"/>
              <a:gd name="T103" fmla="*/ 1056 h 1154"/>
              <a:gd name="T104" fmla="*/ 606 w 1174"/>
              <a:gd name="T105" fmla="*/ 1152 h 1154"/>
              <a:gd name="T106" fmla="*/ 615 w 1174"/>
              <a:gd name="T107" fmla="*/ 1154 h 1154"/>
              <a:gd name="T108" fmla="*/ 616 w 1174"/>
              <a:gd name="T109" fmla="*/ 1144 h 1154"/>
              <a:gd name="T110" fmla="*/ 759 w 1174"/>
              <a:gd name="T111" fmla="*/ 932 h 1154"/>
              <a:gd name="T112" fmla="*/ 815 w 1174"/>
              <a:gd name="T113" fmla="*/ 902 h 1154"/>
              <a:gd name="T114" fmla="*/ 882 w 1174"/>
              <a:gd name="T115" fmla="*/ 934 h 1154"/>
              <a:gd name="T116" fmla="*/ 915 w 1174"/>
              <a:gd name="T117" fmla="*/ 980 h 1154"/>
              <a:gd name="T118" fmla="*/ 938 w 1174"/>
              <a:gd name="T119" fmla="*/ 1020 h 1154"/>
              <a:gd name="T120" fmla="*/ 938 w 1174"/>
              <a:gd name="T121" fmla="*/ 1020 h 1154"/>
              <a:gd name="T122" fmla="*/ 1035 w 1174"/>
              <a:gd name="T123" fmla="*/ 1051 h 1154"/>
              <a:gd name="T124" fmla="*/ 1103 w 1174"/>
              <a:gd name="T125" fmla="*/ 1014 h 1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174" h="1154">
                <a:moveTo>
                  <a:pt x="1103" y="1014"/>
                </a:moveTo>
                <a:cubicBezTo>
                  <a:pt x="1130" y="971"/>
                  <a:pt x="1152" y="925"/>
                  <a:pt x="1106" y="878"/>
                </a:cubicBezTo>
                <a:cubicBezTo>
                  <a:pt x="1094" y="866"/>
                  <a:pt x="1078" y="855"/>
                  <a:pt x="1057" y="843"/>
                </a:cubicBezTo>
                <a:cubicBezTo>
                  <a:pt x="1044" y="834"/>
                  <a:pt x="1032" y="824"/>
                  <a:pt x="1023" y="815"/>
                </a:cubicBezTo>
                <a:cubicBezTo>
                  <a:pt x="994" y="786"/>
                  <a:pt x="983" y="757"/>
                  <a:pt x="990" y="728"/>
                </a:cubicBezTo>
                <a:cubicBezTo>
                  <a:pt x="1006" y="663"/>
                  <a:pt x="1109" y="609"/>
                  <a:pt x="1170" y="590"/>
                </a:cubicBezTo>
                <a:cubicBezTo>
                  <a:pt x="1174" y="589"/>
                  <a:pt x="1174" y="589"/>
                  <a:pt x="1174" y="589"/>
                </a:cubicBezTo>
                <a:cubicBezTo>
                  <a:pt x="1167" y="586"/>
                  <a:pt x="1167" y="586"/>
                  <a:pt x="1167" y="586"/>
                </a:cubicBezTo>
                <a:cubicBezTo>
                  <a:pt x="1138" y="576"/>
                  <a:pt x="1105" y="554"/>
                  <a:pt x="1072" y="520"/>
                </a:cubicBezTo>
                <a:cubicBezTo>
                  <a:pt x="1015" y="463"/>
                  <a:pt x="961" y="379"/>
                  <a:pt x="956" y="350"/>
                </a:cubicBezTo>
                <a:cubicBezTo>
                  <a:pt x="950" y="312"/>
                  <a:pt x="942" y="260"/>
                  <a:pt x="1034" y="238"/>
                </a:cubicBezTo>
                <a:cubicBezTo>
                  <a:pt x="1066" y="230"/>
                  <a:pt x="1070" y="216"/>
                  <a:pt x="1071" y="211"/>
                </a:cubicBezTo>
                <a:cubicBezTo>
                  <a:pt x="1077" y="192"/>
                  <a:pt x="1062" y="163"/>
                  <a:pt x="1030" y="132"/>
                </a:cubicBezTo>
                <a:cubicBezTo>
                  <a:pt x="1015" y="117"/>
                  <a:pt x="997" y="102"/>
                  <a:pt x="979" y="89"/>
                </a:cubicBezTo>
                <a:cubicBezTo>
                  <a:pt x="953" y="71"/>
                  <a:pt x="929" y="66"/>
                  <a:pt x="910" y="74"/>
                </a:cubicBezTo>
                <a:cubicBezTo>
                  <a:pt x="890" y="83"/>
                  <a:pt x="877" y="109"/>
                  <a:pt x="875" y="129"/>
                </a:cubicBezTo>
                <a:cubicBezTo>
                  <a:pt x="873" y="145"/>
                  <a:pt x="870" y="175"/>
                  <a:pt x="847" y="191"/>
                </a:cubicBezTo>
                <a:cubicBezTo>
                  <a:pt x="829" y="204"/>
                  <a:pt x="802" y="207"/>
                  <a:pt x="765" y="198"/>
                </a:cubicBezTo>
                <a:cubicBezTo>
                  <a:pt x="736" y="192"/>
                  <a:pt x="705" y="172"/>
                  <a:pt x="670" y="136"/>
                </a:cubicBezTo>
                <a:cubicBezTo>
                  <a:pt x="619" y="85"/>
                  <a:pt x="577" y="21"/>
                  <a:pt x="565" y="0"/>
                </a:cubicBezTo>
                <a:cubicBezTo>
                  <a:pt x="545" y="18"/>
                  <a:pt x="521" y="34"/>
                  <a:pt x="501" y="48"/>
                </a:cubicBezTo>
                <a:cubicBezTo>
                  <a:pt x="438" y="90"/>
                  <a:pt x="380" y="129"/>
                  <a:pt x="384" y="224"/>
                </a:cubicBezTo>
                <a:cubicBezTo>
                  <a:pt x="386" y="260"/>
                  <a:pt x="394" y="285"/>
                  <a:pt x="410" y="301"/>
                </a:cubicBezTo>
                <a:cubicBezTo>
                  <a:pt x="426" y="317"/>
                  <a:pt x="447" y="321"/>
                  <a:pt x="464" y="324"/>
                </a:cubicBezTo>
                <a:cubicBezTo>
                  <a:pt x="465" y="324"/>
                  <a:pt x="465" y="324"/>
                  <a:pt x="465" y="324"/>
                </a:cubicBezTo>
                <a:cubicBezTo>
                  <a:pt x="471" y="325"/>
                  <a:pt x="476" y="326"/>
                  <a:pt x="480" y="327"/>
                </a:cubicBezTo>
                <a:cubicBezTo>
                  <a:pt x="493" y="330"/>
                  <a:pt x="493" y="330"/>
                  <a:pt x="493" y="330"/>
                </a:cubicBezTo>
                <a:cubicBezTo>
                  <a:pt x="494" y="344"/>
                  <a:pt x="494" y="344"/>
                  <a:pt x="494" y="344"/>
                </a:cubicBezTo>
                <a:cubicBezTo>
                  <a:pt x="504" y="440"/>
                  <a:pt x="414" y="491"/>
                  <a:pt x="385" y="505"/>
                </a:cubicBezTo>
                <a:cubicBezTo>
                  <a:pt x="348" y="522"/>
                  <a:pt x="315" y="528"/>
                  <a:pt x="299" y="525"/>
                </a:cubicBezTo>
                <a:cubicBezTo>
                  <a:pt x="280" y="522"/>
                  <a:pt x="280" y="522"/>
                  <a:pt x="280" y="522"/>
                </a:cubicBezTo>
                <a:cubicBezTo>
                  <a:pt x="283" y="502"/>
                  <a:pt x="283" y="502"/>
                  <a:pt x="283" y="502"/>
                </a:cubicBezTo>
                <a:cubicBezTo>
                  <a:pt x="286" y="481"/>
                  <a:pt x="275" y="456"/>
                  <a:pt x="255" y="435"/>
                </a:cubicBezTo>
                <a:cubicBezTo>
                  <a:pt x="239" y="419"/>
                  <a:pt x="218" y="407"/>
                  <a:pt x="196" y="401"/>
                </a:cubicBezTo>
                <a:cubicBezTo>
                  <a:pt x="174" y="395"/>
                  <a:pt x="134" y="416"/>
                  <a:pt x="85" y="459"/>
                </a:cubicBezTo>
                <a:cubicBezTo>
                  <a:pt x="41" y="498"/>
                  <a:pt x="8" y="539"/>
                  <a:pt x="4" y="546"/>
                </a:cubicBezTo>
                <a:cubicBezTo>
                  <a:pt x="3" y="547"/>
                  <a:pt x="3" y="548"/>
                  <a:pt x="3" y="548"/>
                </a:cubicBezTo>
                <a:cubicBezTo>
                  <a:pt x="0" y="572"/>
                  <a:pt x="0" y="572"/>
                  <a:pt x="0" y="572"/>
                </a:cubicBezTo>
                <a:cubicBezTo>
                  <a:pt x="4" y="578"/>
                  <a:pt x="8" y="585"/>
                  <a:pt x="13" y="593"/>
                </a:cubicBezTo>
                <a:cubicBezTo>
                  <a:pt x="44" y="648"/>
                  <a:pt x="97" y="737"/>
                  <a:pt x="135" y="787"/>
                </a:cubicBezTo>
                <a:cubicBezTo>
                  <a:pt x="138" y="790"/>
                  <a:pt x="142" y="793"/>
                  <a:pt x="145" y="796"/>
                </a:cubicBezTo>
                <a:cubicBezTo>
                  <a:pt x="172" y="824"/>
                  <a:pt x="214" y="835"/>
                  <a:pt x="258" y="827"/>
                </a:cubicBezTo>
                <a:cubicBezTo>
                  <a:pt x="291" y="821"/>
                  <a:pt x="319" y="806"/>
                  <a:pt x="327" y="790"/>
                </a:cubicBezTo>
                <a:cubicBezTo>
                  <a:pt x="331" y="781"/>
                  <a:pt x="333" y="770"/>
                  <a:pt x="335" y="758"/>
                </a:cubicBezTo>
                <a:cubicBezTo>
                  <a:pt x="342" y="723"/>
                  <a:pt x="348" y="701"/>
                  <a:pt x="378" y="697"/>
                </a:cubicBezTo>
                <a:cubicBezTo>
                  <a:pt x="379" y="697"/>
                  <a:pt x="379" y="697"/>
                  <a:pt x="379" y="697"/>
                </a:cubicBezTo>
                <a:cubicBezTo>
                  <a:pt x="380" y="697"/>
                  <a:pt x="380" y="697"/>
                  <a:pt x="380" y="697"/>
                </a:cubicBezTo>
                <a:cubicBezTo>
                  <a:pt x="435" y="678"/>
                  <a:pt x="472" y="680"/>
                  <a:pt x="498" y="706"/>
                </a:cubicBezTo>
                <a:cubicBezTo>
                  <a:pt x="517" y="725"/>
                  <a:pt x="528" y="758"/>
                  <a:pt x="537" y="787"/>
                </a:cubicBezTo>
                <a:cubicBezTo>
                  <a:pt x="547" y="821"/>
                  <a:pt x="528" y="834"/>
                  <a:pt x="487" y="857"/>
                </a:cubicBezTo>
                <a:cubicBezTo>
                  <a:pt x="457" y="874"/>
                  <a:pt x="418" y="895"/>
                  <a:pt x="392" y="938"/>
                </a:cubicBezTo>
                <a:cubicBezTo>
                  <a:pt x="369" y="975"/>
                  <a:pt x="378" y="1016"/>
                  <a:pt x="418" y="1056"/>
                </a:cubicBezTo>
                <a:cubicBezTo>
                  <a:pt x="467" y="1105"/>
                  <a:pt x="552" y="1142"/>
                  <a:pt x="606" y="1152"/>
                </a:cubicBezTo>
                <a:cubicBezTo>
                  <a:pt x="615" y="1154"/>
                  <a:pt x="615" y="1154"/>
                  <a:pt x="615" y="1154"/>
                </a:cubicBezTo>
                <a:cubicBezTo>
                  <a:pt x="616" y="1144"/>
                  <a:pt x="616" y="1144"/>
                  <a:pt x="616" y="1144"/>
                </a:cubicBezTo>
                <a:cubicBezTo>
                  <a:pt x="617" y="1116"/>
                  <a:pt x="687" y="1012"/>
                  <a:pt x="759" y="932"/>
                </a:cubicBezTo>
                <a:cubicBezTo>
                  <a:pt x="777" y="912"/>
                  <a:pt x="796" y="902"/>
                  <a:pt x="815" y="902"/>
                </a:cubicBezTo>
                <a:cubicBezTo>
                  <a:pt x="842" y="901"/>
                  <a:pt x="866" y="919"/>
                  <a:pt x="882" y="934"/>
                </a:cubicBezTo>
                <a:cubicBezTo>
                  <a:pt x="895" y="947"/>
                  <a:pt x="907" y="963"/>
                  <a:pt x="915" y="980"/>
                </a:cubicBezTo>
                <a:cubicBezTo>
                  <a:pt x="919" y="995"/>
                  <a:pt x="926" y="1009"/>
                  <a:pt x="938" y="1020"/>
                </a:cubicBezTo>
                <a:cubicBezTo>
                  <a:pt x="938" y="1020"/>
                  <a:pt x="938" y="1020"/>
                  <a:pt x="938" y="1020"/>
                </a:cubicBezTo>
                <a:cubicBezTo>
                  <a:pt x="961" y="1043"/>
                  <a:pt x="998" y="1055"/>
                  <a:pt x="1035" y="1051"/>
                </a:cubicBezTo>
                <a:cubicBezTo>
                  <a:pt x="1065" y="1047"/>
                  <a:pt x="1090" y="1034"/>
                  <a:pt x="1103" y="1014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9" name="Rectangle 55">
            <a:extLst>
              <a:ext uri="{FF2B5EF4-FFF2-40B4-BE49-F238E27FC236}">
                <a16:creationId xmlns:a16="http://schemas.microsoft.com/office/drawing/2014/main" xmlns="" id="{ADDA726E-DFCB-45FE-B3AE-E54F35BBE105}"/>
              </a:ext>
            </a:extLst>
          </p:cNvPr>
          <p:cNvSpPr/>
          <p:nvPr/>
        </p:nvSpPr>
        <p:spPr>
          <a:xfrm>
            <a:off x="4818921" y="1932434"/>
            <a:ext cx="4835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+mj-lt"/>
              </a:rPr>
              <a:t>Ц</a:t>
            </a:r>
            <a:endParaRPr lang="bg-BG" sz="3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0" name="Rectangle 56">
            <a:extLst>
              <a:ext uri="{FF2B5EF4-FFF2-40B4-BE49-F238E27FC236}">
                <a16:creationId xmlns:a16="http://schemas.microsoft.com/office/drawing/2014/main" xmlns="" id="{2B9AE398-3D2B-4A15-91C8-D9FE14763095}"/>
              </a:ext>
            </a:extLst>
          </p:cNvPr>
          <p:cNvSpPr/>
          <p:nvPr/>
        </p:nvSpPr>
        <p:spPr>
          <a:xfrm>
            <a:off x="6254486" y="1942913"/>
            <a:ext cx="4835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+mj-lt"/>
              </a:rPr>
              <a:t>П</a:t>
            </a:r>
            <a:endParaRPr lang="bg-BG" sz="3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1" name="Rectangle 57">
            <a:extLst>
              <a:ext uri="{FF2B5EF4-FFF2-40B4-BE49-F238E27FC236}">
                <a16:creationId xmlns:a16="http://schemas.microsoft.com/office/drawing/2014/main" xmlns="" id="{97FA1C97-2357-4BCA-A45A-70359C9C1C56}"/>
              </a:ext>
            </a:extLst>
          </p:cNvPr>
          <p:cNvSpPr/>
          <p:nvPr/>
        </p:nvSpPr>
        <p:spPr>
          <a:xfrm>
            <a:off x="4872846" y="3578927"/>
            <a:ext cx="4835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+mj-lt"/>
              </a:rPr>
              <a:t>П</a:t>
            </a:r>
            <a:endParaRPr lang="bg-BG" sz="3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2" name="Rectangle 58">
            <a:extLst>
              <a:ext uri="{FF2B5EF4-FFF2-40B4-BE49-F238E27FC236}">
                <a16:creationId xmlns:a16="http://schemas.microsoft.com/office/drawing/2014/main" xmlns="" id="{81C5FE25-1371-4FFB-9946-A933E516CF07}"/>
              </a:ext>
            </a:extLst>
          </p:cNvPr>
          <p:cNvSpPr/>
          <p:nvPr/>
        </p:nvSpPr>
        <p:spPr>
          <a:xfrm>
            <a:off x="6264269" y="3521805"/>
            <a:ext cx="4835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+mj-lt"/>
              </a:rPr>
              <a:t>Л</a:t>
            </a:r>
            <a:endParaRPr lang="bg-BG" sz="32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63" name="Elbow Connector 59">
            <a:extLst>
              <a:ext uri="{FF2B5EF4-FFF2-40B4-BE49-F238E27FC236}">
                <a16:creationId xmlns:a16="http://schemas.microsoft.com/office/drawing/2014/main" xmlns="" id="{B02F9929-DE46-4842-967F-8BB7362844BC}"/>
              </a:ext>
            </a:extLst>
          </p:cNvPr>
          <p:cNvCxnSpPr>
            <a:cxnSpLocks/>
          </p:cNvCxnSpPr>
          <p:nvPr/>
        </p:nvCxnSpPr>
        <p:spPr>
          <a:xfrm rot="10800000" flipV="1">
            <a:off x="3275049" y="1677742"/>
            <a:ext cx="1021223" cy="69199"/>
          </a:xfrm>
          <a:prstGeom prst="bentConnector3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0">
            <a:extLst>
              <a:ext uri="{FF2B5EF4-FFF2-40B4-BE49-F238E27FC236}">
                <a16:creationId xmlns:a16="http://schemas.microsoft.com/office/drawing/2014/main" xmlns="" id="{144FD4C0-BEAE-4C2A-9E12-BBD211DC5AA4}"/>
              </a:ext>
            </a:extLst>
          </p:cNvPr>
          <p:cNvCxnSpPr>
            <a:cxnSpLocks/>
          </p:cNvCxnSpPr>
          <p:nvPr/>
        </p:nvCxnSpPr>
        <p:spPr>
          <a:xfrm rot="10800000" flipV="1">
            <a:off x="3410901" y="4116676"/>
            <a:ext cx="785591" cy="200966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lbow Connector 61">
            <a:extLst>
              <a:ext uri="{FF2B5EF4-FFF2-40B4-BE49-F238E27FC236}">
                <a16:creationId xmlns:a16="http://schemas.microsoft.com/office/drawing/2014/main" xmlns="" id="{EA09940D-195A-4B18-80CD-60100176EA06}"/>
              </a:ext>
            </a:extLst>
          </p:cNvPr>
          <p:cNvCxnSpPr>
            <a:cxnSpLocks/>
          </p:cNvCxnSpPr>
          <p:nvPr/>
        </p:nvCxnSpPr>
        <p:spPr>
          <a:xfrm flipV="1">
            <a:off x="7010044" y="1508979"/>
            <a:ext cx="752990" cy="203363"/>
          </a:xfrm>
          <a:prstGeom prst="bentConnector3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2">
            <a:extLst>
              <a:ext uri="{FF2B5EF4-FFF2-40B4-BE49-F238E27FC236}">
                <a16:creationId xmlns:a16="http://schemas.microsoft.com/office/drawing/2014/main" xmlns="" id="{1307B347-CD86-4E3F-8CE4-E4F1FF949E01}"/>
              </a:ext>
            </a:extLst>
          </p:cNvPr>
          <p:cNvCxnSpPr>
            <a:cxnSpLocks/>
          </p:cNvCxnSpPr>
          <p:nvPr/>
        </p:nvCxnSpPr>
        <p:spPr>
          <a:xfrm>
            <a:off x="7254737" y="3981870"/>
            <a:ext cx="877509" cy="242869"/>
          </a:xfrm>
          <a:prstGeom prst="bentConnector3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8387BC6C-86A7-466E-B6B7-93C1AEC0B4A9}"/>
              </a:ext>
            </a:extLst>
          </p:cNvPr>
          <p:cNvSpPr txBox="1"/>
          <p:nvPr/>
        </p:nvSpPr>
        <p:spPr>
          <a:xfrm>
            <a:off x="7785045" y="1251965"/>
            <a:ext cx="16797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Raleway" panose="020B0003030101060003" pitchFamily="34" charset="0"/>
              </a:rPr>
              <a:t>Профилактика</a:t>
            </a:r>
            <a:endParaRPr lang="id-ID" sz="1400" b="1" dirty="0">
              <a:latin typeface="Raleway" panose="020B0003030101060003" pitchFamily="34" charset="0"/>
            </a:endParaRPr>
          </a:p>
        </p:txBody>
      </p:sp>
      <p:sp>
        <p:nvSpPr>
          <p:cNvPr id="68" name="Rectangle 64">
            <a:extLst>
              <a:ext uri="{FF2B5EF4-FFF2-40B4-BE49-F238E27FC236}">
                <a16:creationId xmlns:a16="http://schemas.microsoft.com/office/drawing/2014/main" xmlns="" id="{12C5571C-FE76-42AD-977F-49234BD41ABC}"/>
              </a:ext>
            </a:extLst>
          </p:cNvPr>
          <p:cNvSpPr/>
          <p:nvPr/>
        </p:nvSpPr>
        <p:spPr>
          <a:xfrm>
            <a:off x="7874140" y="1534040"/>
            <a:ext cx="29076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45000"/>
            </a:pPr>
            <a:r>
              <a:rPr lang="ru-RU" sz="1200" b="1" dirty="0">
                <a:solidFill>
                  <a:schemeClr val="tx2"/>
                </a:solidFill>
              </a:rPr>
              <a:t>Пров</a:t>
            </a:r>
            <a:r>
              <a:rPr lang="x-none" sz="1200" b="1" dirty="0">
                <a:solidFill>
                  <a:schemeClr val="tx2"/>
                </a:solidFill>
              </a:rPr>
              <a:t>едение профилактических и обучающих </a:t>
            </a:r>
            <a:r>
              <a:rPr lang="x-none" sz="1200" b="1" dirty="0" smtClean="0">
                <a:solidFill>
                  <a:schemeClr val="tx2"/>
                </a:solidFill>
              </a:rPr>
              <a:t>мероприятий</a:t>
            </a:r>
            <a:r>
              <a:rPr lang="ru-RU" sz="1200" b="1" dirty="0" smtClean="0">
                <a:solidFill>
                  <a:schemeClr val="tx2"/>
                </a:solidFill>
              </a:rPr>
              <a:t> для несовершеннолетних </a:t>
            </a:r>
            <a:r>
              <a:rPr lang="x-none" sz="1200" b="1" dirty="0" smtClean="0">
                <a:solidFill>
                  <a:schemeClr val="tx2"/>
                </a:solidFill>
              </a:rPr>
              <a:t> </a:t>
            </a:r>
            <a:r>
              <a:rPr lang="x-none" sz="1200" b="1" dirty="0">
                <a:solidFill>
                  <a:schemeClr val="tx2"/>
                </a:solidFill>
              </a:rPr>
              <a:t>на базе </a:t>
            </a:r>
            <a:r>
              <a:rPr lang="ru-RU" sz="1200" b="1" dirty="0" smtClean="0">
                <a:solidFill>
                  <a:schemeClr val="tx2"/>
                </a:solidFill>
              </a:rPr>
              <a:t>школьных и дошкольных учреждений.</a:t>
            </a:r>
            <a:br>
              <a:rPr lang="ru-RU" sz="1200" b="1" dirty="0" smtClean="0">
                <a:solidFill>
                  <a:schemeClr val="tx2"/>
                </a:solidFill>
              </a:rPr>
            </a:br>
            <a:r>
              <a:rPr lang="ru-RU" sz="1200" b="1" dirty="0">
                <a:solidFill>
                  <a:schemeClr val="tx2"/>
                </a:solidFill>
              </a:rPr>
              <a:t>Ф</a:t>
            </a:r>
            <a:r>
              <a:rPr lang="ru-RU" sz="1200" b="1" dirty="0" smtClean="0">
                <a:solidFill>
                  <a:schemeClr val="tx2"/>
                </a:solidFill>
              </a:rPr>
              <a:t>ормирование навыков безопасного поведения у детей и взрослых</a:t>
            </a:r>
            <a:endParaRPr lang="ru-RU" sz="1200" b="1" dirty="0">
              <a:solidFill>
                <a:schemeClr val="tx2"/>
              </a:solidFill>
            </a:endParaRPr>
          </a:p>
        </p:txBody>
      </p:sp>
      <p:cxnSp>
        <p:nvCxnSpPr>
          <p:cNvPr id="69" name="Straight Connector 65">
            <a:extLst>
              <a:ext uri="{FF2B5EF4-FFF2-40B4-BE49-F238E27FC236}">
                <a16:creationId xmlns:a16="http://schemas.microsoft.com/office/drawing/2014/main" xmlns="" id="{034AED5D-D2A0-45F2-BABB-26EC41856CF4}"/>
              </a:ext>
            </a:extLst>
          </p:cNvPr>
          <p:cNvCxnSpPr>
            <a:cxnSpLocks/>
          </p:cNvCxnSpPr>
          <p:nvPr/>
        </p:nvCxnSpPr>
        <p:spPr>
          <a:xfrm>
            <a:off x="7902133" y="1526062"/>
            <a:ext cx="1161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xmlns="" id="{703B24C9-7666-4998-AFAE-E7720D6410D7}"/>
              </a:ext>
            </a:extLst>
          </p:cNvPr>
          <p:cNvSpPr txBox="1"/>
          <p:nvPr/>
        </p:nvSpPr>
        <p:spPr>
          <a:xfrm>
            <a:off x="8570952" y="3855925"/>
            <a:ext cx="1787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Raleway" panose="020B0003030101060003" pitchFamily="34" charset="0"/>
              </a:rPr>
              <a:t>Взаимодействие</a:t>
            </a:r>
            <a:endParaRPr lang="id-ID" sz="1400" b="1" dirty="0">
              <a:latin typeface="Raleway" panose="020B0003030101060003" pitchFamily="34" charset="0"/>
            </a:endParaRPr>
          </a:p>
        </p:txBody>
      </p:sp>
      <p:cxnSp>
        <p:nvCxnSpPr>
          <p:cNvPr id="72" name="Straight Connector 35">
            <a:extLst>
              <a:ext uri="{FF2B5EF4-FFF2-40B4-BE49-F238E27FC236}">
                <a16:creationId xmlns:a16="http://schemas.microsoft.com/office/drawing/2014/main" xmlns="" id="{D161DD83-59C5-428C-BCA3-1A02C1EEB9EF}"/>
              </a:ext>
            </a:extLst>
          </p:cNvPr>
          <p:cNvCxnSpPr>
            <a:cxnSpLocks/>
          </p:cNvCxnSpPr>
          <p:nvPr/>
        </p:nvCxnSpPr>
        <p:spPr>
          <a:xfrm>
            <a:off x="8026703" y="4654227"/>
            <a:ext cx="247358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21253A04-5466-4A66-94E1-AED0ABA047EC}"/>
              </a:ext>
            </a:extLst>
          </p:cNvPr>
          <p:cNvSpPr txBox="1"/>
          <p:nvPr/>
        </p:nvSpPr>
        <p:spPr>
          <a:xfrm>
            <a:off x="1895040" y="1456771"/>
            <a:ext cx="1515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Raleway" panose="020B0003030101060003" pitchFamily="34" charset="0"/>
              </a:rPr>
              <a:t>Обеспечение</a:t>
            </a:r>
            <a:endParaRPr lang="id-ID" sz="1400" b="1" dirty="0">
              <a:latin typeface="Raleway" panose="020B0003030101060003" pitchFamily="34" charset="0"/>
            </a:endParaRPr>
          </a:p>
        </p:txBody>
      </p:sp>
      <p:sp>
        <p:nvSpPr>
          <p:cNvPr id="74" name="Rectangle 37">
            <a:extLst>
              <a:ext uri="{FF2B5EF4-FFF2-40B4-BE49-F238E27FC236}">
                <a16:creationId xmlns:a16="http://schemas.microsoft.com/office/drawing/2014/main" xmlns="" id="{EC3CB558-6F80-4A70-8931-DAE4E00803F9}"/>
              </a:ext>
            </a:extLst>
          </p:cNvPr>
          <p:cNvSpPr/>
          <p:nvPr/>
        </p:nvSpPr>
        <p:spPr>
          <a:xfrm>
            <a:off x="7984960" y="4210833"/>
            <a:ext cx="270994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45000"/>
            </a:pPr>
            <a:r>
              <a:rPr lang="ru-RU" sz="1200" b="1" dirty="0" smtClean="0">
                <a:solidFill>
                  <a:srgbClr val="D8D8D8"/>
                </a:solidFill>
              </a:rPr>
              <a:t>Организация </a:t>
            </a:r>
            <a:r>
              <a:rPr lang="ru-RU" sz="1200" b="1" dirty="0">
                <a:solidFill>
                  <a:srgbClr val="D8D8D8"/>
                </a:solidFill>
              </a:rPr>
              <a:t>взаимодействия служб, ведомств, волонтеров и муниципалитетов  при </a:t>
            </a:r>
            <a:r>
              <a:rPr lang="x-none" sz="1200" b="1" dirty="0">
                <a:solidFill>
                  <a:srgbClr val="D8D8D8"/>
                </a:solidFill>
              </a:rPr>
              <a:t> </a:t>
            </a:r>
            <a:r>
              <a:rPr lang="ru-RU" sz="1200" b="1" dirty="0" smtClean="0">
                <a:solidFill>
                  <a:srgbClr val="D8D8D8"/>
                </a:solidFill>
              </a:rPr>
              <a:t>проведении </a:t>
            </a:r>
            <a:r>
              <a:rPr lang="x-none" sz="1200" b="1" dirty="0" smtClean="0">
                <a:solidFill>
                  <a:srgbClr val="D8D8D8"/>
                </a:solidFill>
              </a:rPr>
              <a:t>поисковых </a:t>
            </a:r>
            <a:r>
              <a:rPr lang="x-none" sz="1200" b="1" dirty="0">
                <a:solidFill>
                  <a:srgbClr val="D8D8D8"/>
                </a:solidFill>
              </a:rPr>
              <a:t>мероприятий на территории </a:t>
            </a:r>
            <a:r>
              <a:rPr lang="ru-RU" sz="1200" b="1" dirty="0">
                <a:solidFill>
                  <a:srgbClr val="D8D8D8"/>
                </a:solidFill>
              </a:rPr>
              <a:t>Самарской </a:t>
            </a:r>
            <a:r>
              <a:rPr lang="ru-RU" sz="1200" b="1" dirty="0" smtClean="0">
                <a:solidFill>
                  <a:srgbClr val="D8D8D8"/>
                </a:solidFill>
              </a:rPr>
              <a:t>области</a:t>
            </a:r>
            <a:endParaRPr lang="ru-RU" sz="1200" b="1" dirty="0">
              <a:solidFill>
                <a:srgbClr val="D8D8D8"/>
              </a:solidFill>
            </a:endParaRPr>
          </a:p>
        </p:txBody>
      </p:sp>
      <p:cxnSp>
        <p:nvCxnSpPr>
          <p:cNvPr id="75" name="Straight Connector 39">
            <a:extLst>
              <a:ext uri="{FF2B5EF4-FFF2-40B4-BE49-F238E27FC236}">
                <a16:creationId xmlns:a16="http://schemas.microsoft.com/office/drawing/2014/main" xmlns="" id="{E9486C8E-3F5A-4C47-BDEB-30827C7974FB}"/>
              </a:ext>
            </a:extLst>
          </p:cNvPr>
          <p:cNvCxnSpPr>
            <a:cxnSpLocks/>
          </p:cNvCxnSpPr>
          <p:nvPr/>
        </p:nvCxnSpPr>
        <p:spPr>
          <a:xfrm>
            <a:off x="2000436" y="1746942"/>
            <a:ext cx="1161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xmlns="" id="{1AC415B3-CCAF-4D34-901E-BD415867A409}"/>
              </a:ext>
            </a:extLst>
          </p:cNvPr>
          <p:cNvSpPr txBox="1"/>
          <p:nvPr/>
        </p:nvSpPr>
        <p:spPr>
          <a:xfrm>
            <a:off x="2123015" y="4050015"/>
            <a:ext cx="13774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Raleway" panose="020B0003030101060003" pitchFamily="34" charset="0"/>
              </a:rPr>
              <a:t>Обучение</a:t>
            </a:r>
            <a:endParaRPr lang="id-ID" sz="1400" b="1" dirty="0">
              <a:latin typeface="Raleway" panose="020B0003030101060003" pitchFamily="34" charset="0"/>
            </a:endParaRPr>
          </a:p>
        </p:txBody>
      </p:sp>
      <p:sp>
        <p:nvSpPr>
          <p:cNvPr id="77" name="Rectangle 41">
            <a:extLst>
              <a:ext uri="{FF2B5EF4-FFF2-40B4-BE49-F238E27FC236}">
                <a16:creationId xmlns:a16="http://schemas.microsoft.com/office/drawing/2014/main" xmlns="" id="{74DAABC3-7BE6-46DE-B0E7-3C9522196BAE}"/>
              </a:ext>
            </a:extLst>
          </p:cNvPr>
          <p:cNvSpPr/>
          <p:nvPr/>
        </p:nvSpPr>
        <p:spPr>
          <a:xfrm>
            <a:off x="1273061" y="4317643"/>
            <a:ext cx="27099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SzPct val="45000"/>
            </a:pPr>
            <a:r>
              <a:rPr lang="x-none" sz="1200" b="1" dirty="0" smtClean="0">
                <a:solidFill>
                  <a:schemeClr val="tx2"/>
                </a:solidFill>
              </a:rPr>
              <a:t>Проведение </a:t>
            </a:r>
            <a:r>
              <a:rPr lang="x-none" sz="1200" b="1" dirty="0">
                <a:solidFill>
                  <a:schemeClr val="tx2"/>
                </a:solidFill>
              </a:rPr>
              <a:t>мероприятий</a:t>
            </a:r>
            <a:r>
              <a:rPr lang="ru-RU" sz="1200" b="1" dirty="0">
                <a:solidFill>
                  <a:schemeClr val="tx2"/>
                </a:solidFill>
              </a:rPr>
              <a:t>,</a:t>
            </a:r>
            <a:r>
              <a:rPr lang="x-none" sz="1200" b="1" dirty="0">
                <a:solidFill>
                  <a:schemeClr val="tx2"/>
                </a:solidFill>
              </a:rPr>
              <a:t> наравленных на привлечение и развитие добровольчества в узконаправленной сфере поиска без вести пропавших , с акцентом </a:t>
            </a:r>
            <a:r>
              <a:rPr lang="x-none" sz="1200" b="1">
                <a:solidFill>
                  <a:schemeClr val="tx2"/>
                </a:solidFill>
              </a:rPr>
              <a:t>на </a:t>
            </a:r>
            <a:r>
              <a:rPr lang="x-none" sz="1200" b="1" smtClean="0">
                <a:solidFill>
                  <a:schemeClr val="tx2"/>
                </a:solidFill>
              </a:rPr>
              <a:t>тру</a:t>
            </a:r>
            <a:r>
              <a:rPr lang="ru-RU" sz="1200" b="1" dirty="0" smtClean="0">
                <a:solidFill>
                  <a:schemeClr val="tx2"/>
                </a:solidFill>
              </a:rPr>
              <a:t>д</a:t>
            </a:r>
            <a:r>
              <a:rPr lang="x-none" sz="1200" b="1" smtClean="0">
                <a:solidFill>
                  <a:schemeClr val="tx2"/>
                </a:solidFill>
              </a:rPr>
              <a:t>оспособное </a:t>
            </a:r>
            <a:r>
              <a:rPr lang="ru-RU" sz="1200" b="1" dirty="0">
                <a:solidFill>
                  <a:schemeClr val="tx2"/>
                </a:solidFill>
              </a:rPr>
              <a:t>население</a:t>
            </a:r>
          </a:p>
          <a:p>
            <a:pPr lvl="0" algn="ctr">
              <a:buSzPct val="45000"/>
            </a:pPr>
            <a:r>
              <a:rPr lang="ru-RU" sz="1200" b="1" dirty="0" smtClean="0">
                <a:solidFill>
                  <a:schemeClr val="tx2"/>
                </a:solidFill>
              </a:rPr>
              <a:t/>
            </a:r>
            <a:br>
              <a:rPr lang="ru-RU" sz="1200" b="1" dirty="0" smtClean="0">
                <a:solidFill>
                  <a:schemeClr val="tx2"/>
                </a:solidFill>
              </a:rPr>
            </a:br>
            <a:endParaRPr lang="ru-RU" sz="1200" b="1" dirty="0">
              <a:solidFill>
                <a:schemeClr val="tx2"/>
              </a:solidFill>
            </a:endParaRPr>
          </a:p>
        </p:txBody>
      </p:sp>
      <p:cxnSp>
        <p:nvCxnSpPr>
          <p:cNvPr id="78" name="Straight Connector 42">
            <a:extLst>
              <a:ext uri="{FF2B5EF4-FFF2-40B4-BE49-F238E27FC236}">
                <a16:creationId xmlns:a16="http://schemas.microsoft.com/office/drawing/2014/main" xmlns="" id="{B67933E0-770D-49E9-AD09-1BCB6A56D48A}"/>
              </a:ext>
            </a:extLst>
          </p:cNvPr>
          <p:cNvCxnSpPr>
            <a:cxnSpLocks/>
          </p:cNvCxnSpPr>
          <p:nvPr/>
        </p:nvCxnSpPr>
        <p:spPr>
          <a:xfrm>
            <a:off x="2141193" y="4309665"/>
            <a:ext cx="1161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64">
            <a:extLst>
              <a:ext uri="{FF2B5EF4-FFF2-40B4-BE49-F238E27FC236}">
                <a16:creationId xmlns:a16="http://schemas.microsoft.com/office/drawing/2014/main" xmlns="" id="{12C5571C-FE76-42AD-977F-49234BD41ABC}"/>
              </a:ext>
            </a:extLst>
          </p:cNvPr>
          <p:cNvSpPr/>
          <p:nvPr/>
        </p:nvSpPr>
        <p:spPr>
          <a:xfrm>
            <a:off x="7869762" y="3953299"/>
            <a:ext cx="290761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45000"/>
            </a:pPr>
            <a:endParaRPr lang="ru-RU" sz="1200" b="1" dirty="0">
              <a:solidFill>
                <a:schemeClr val="tx2"/>
              </a:solidFill>
            </a:endParaRPr>
          </a:p>
        </p:txBody>
      </p:sp>
      <p:sp>
        <p:nvSpPr>
          <p:cNvPr id="46" name="Rectangle 37">
            <a:extLst>
              <a:ext uri="{FF2B5EF4-FFF2-40B4-BE49-F238E27FC236}">
                <a16:creationId xmlns:a16="http://schemas.microsoft.com/office/drawing/2014/main" xmlns="" id="{EC3CB558-6F80-4A70-8931-DAE4E00803F9}"/>
              </a:ext>
            </a:extLst>
          </p:cNvPr>
          <p:cNvSpPr/>
          <p:nvPr/>
        </p:nvSpPr>
        <p:spPr>
          <a:xfrm>
            <a:off x="1425461" y="1951583"/>
            <a:ext cx="27099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45000"/>
            </a:pPr>
            <a:r>
              <a:rPr lang="ru-RU" sz="1200" b="1" dirty="0" smtClean="0">
                <a:solidFill>
                  <a:srgbClr val="D8D8D8"/>
                </a:solidFill>
              </a:rPr>
              <a:t>Ресурсный центр для добровольчества в сфере поиска без вести пропавших, обеспечение поисков всем необходимым, внедрение современных способов поиска пропавших</a:t>
            </a:r>
            <a:endParaRPr lang="ru-RU" sz="1200" b="1" dirty="0">
              <a:solidFill>
                <a:srgbClr val="D8D8D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91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009153" y="6125618"/>
            <a:ext cx="1012024" cy="61574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4147399" y="579468"/>
            <a:ext cx="3721982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Проект «Будь с нами»</a:t>
            </a:r>
            <a:r>
              <a:rPr lang="ru-RU" sz="2400" b="1" dirty="0" smtClean="0"/>
              <a:t> </a:t>
            </a:r>
            <a:endParaRPr lang="ru-RU" sz="2400" b="1" dirty="0" smtClean="0"/>
          </a:p>
          <a:p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902582" y="2246898"/>
            <a:ext cx="10515600" cy="1325563"/>
          </a:xfrm>
        </p:spPr>
        <p:txBody>
          <a:bodyPr>
            <a:noAutofit/>
          </a:bodyPr>
          <a:lstStyle/>
          <a:p>
            <a:r>
              <a:rPr lang="ru-RU" sz="2000" dirty="0"/>
              <a:t>Привлечено в проект </a:t>
            </a:r>
            <a:r>
              <a:rPr lang="ru-RU" sz="2000" dirty="0" smtClean="0"/>
              <a:t>480 волонтеров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Прошли обучение </a:t>
            </a:r>
            <a:r>
              <a:rPr lang="ru-RU" sz="2000" dirty="0" smtClean="0"/>
              <a:t>- 345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Активно выезжающих в своих муниципалитетах более </a:t>
            </a:r>
            <a:r>
              <a:rPr lang="ru-RU" sz="2000" dirty="0" smtClean="0"/>
              <a:t>100 человек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Проведено два полных курса </a:t>
            </a:r>
            <a:r>
              <a:rPr lang="ru-RU" sz="2000" dirty="0" smtClean="0"/>
              <a:t>«Доброволец </a:t>
            </a:r>
            <a:r>
              <a:rPr lang="ru-RU" sz="2000" dirty="0"/>
              <a:t>поискового </a:t>
            </a:r>
            <a:r>
              <a:rPr lang="ru-RU" sz="2000" dirty="0" smtClean="0"/>
              <a:t>отряда»: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- 48 </a:t>
            </a:r>
            <a:r>
              <a:rPr lang="ru-RU" sz="2000" dirty="0"/>
              <a:t>лекций </a:t>
            </a:r>
            <a:r>
              <a:rPr lang="ru-RU" sz="2000" dirty="0" smtClean="0"/>
              <a:t>и 8 практических занятий в </a:t>
            </a:r>
            <a:r>
              <a:rPr lang="ru-RU" sz="2000" dirty="0"/>
              <a:t>пяти </a:t>
            </a:r>
            <a:r>
              <a:rPr lang="ru-RU" sz="2000" dirty="0" smtClean="0"/>
              <a:t>муниципалитетах;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- 4 учебно-тренировочных сбора </a:t>
            </a:r>
            <a:r>
              <a:rPr lang="ru-RU" sz="2000" dirty="0"/>
              <a:t>разной степени </a:t>
            </a:r>
            <a:r>
              <a:rPr lang="ru-RU" sz="2000" dirty="0" smtClean="0"/>
              <a:t>сложности.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Выявлены 17 </a:t>
            </a:r>
            <a:r>
              <a:rPr lang="ru-RU" sz="2000" dirty="0" smtClean="0"/>
              <a:t>лидеров, </a:t>
            </a:r>
            <a:r>
              <a:rPr lang="ru-RU" sz="2000" dirty="0"/>
              <a:t>проходящих дальнейшее обучение в рамках </a:t>
            </a:r>
            <a:r>
              <a:rPr lang="ru-RU" sz="2000" dirty="0" smtClean="0"/>
              <a:t>проекта.</a:t>
            </a:r>
            <a:br>
              <a:rPr lang="ru-RU" sz="2000" dirty="0" smtClean="0"/>
            </a:br>
            <a:r>
              <a:rPr lang="ru-RU" sz="2000" dirty="0" smtClean="0"/>
              <a:t>В настоящее время запущено 2 курса повышения квалификации добровольцев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46436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4"/>
          <p:cNvSpPr/>
          <p:nvPr/>
        </p:nvSpPr>
        <p:spPr>
          <a:xfrm rot="10800000">
            <a:off x="-15993" y="-86060"/>
            <a:ext cx="12192000" cy="17398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20"/>
          <p:cNvSpPr/>
          <p:nvPr/>
        </p:nvSpPr>
        <p:spPr>
          <a:xfrm rot="10800000">
            <a:off x="-15993" y="5152270"/>
            <a:ext cx="12192000" cy="173987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8"/>
          <p:cNvSpPr/>
          <p:nvPr/>
        </p:nvSpPr>
        <p:spPr>
          <a:xfrm rot="10800000">
            <a:off x="-15993" y="1650048"/>
            <a:ext cx="12192000" cy="173987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9"/>
          <p:cNvSpPr/>
          <p:nvPr/>
        </p:nvSpPr>
        <p:spPr>
          <a:xfrm rot="10800000">
            <a:off x="-15993" y="-235528"/>
            <a:ext cx="12192000" cy="709352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63"/>
          <p:cNvGrpSpPr/>
          <p:nvPr/>
        </p:nvGrpSpPr>
        <p:grpSpPr>
          <a:xfrm>
            <a:off x="-13648" y="3536678"/>
            <a:ext cx="12192000" cy="3385479"/>
            <a:chOff x="0" y="3536678"/>
            <a:chExt cx="12083911" cy="3355465"/>
          </a:xfrm>
          <a:solidFill>
            <a:schemeClr val="bg1"/>
          </a:solidFill>
        </p:grpSpPr>
        <p:sp>
          <p:nvSpPr>
            <p:cNvPr id="15" name="Freeform 17"/>
            <p:cNvSpPr>
              <a:spLocks noEditPoints="1"/>
            </p:cNvSpPr>
            <p:nvPr/>
          </p:nvSpPr>
          <p:spPr bwMode="auto">
            <a:xfrm>
              <a:off x="675449" y="4198213"/>
              <a:ext cx="610940" cy="2681558"/>
            </a:xfrm>
            <a:custGeom>
              <a:avLst/>
              <a:gdLst>
                <a:gd name="T0" fmla="*/ 0 w 483"/>
                <a:gd name="T1" fmla="*/ 0 h 2120"/>
                <a:gd name="T2" fmla="*/ 0 w 483"/>
                <a:gd name="T3" fmla="*/ 2120 h 2120"/>
                <a:gd name="T4" fmla="*/ 483 w 483"/>
                <a:gd name="T5" fmla="*/ 2120 h 2120"/>
                <a:gd name="T6" fmla="*/ 483 w 483"/>
                <a:gd name="T7" fmla="*/ 0 h 2120"/>
                <a:gd name="T8" fmla="*/ 0 w 483"/>
                <a:gd name="T9" fmla="*/ 0 h 2120"/>
                <a:gd name="T10" fmla="*/ 409 w 483"/>
                <a:gd name="T11" fmla="*/ 1641 h 2120"/>
                <a:gd name="T12" fmla="*/ 61 w 483"/>
                <a:gd name="T13" fmla="*/ 1641 h 2120"/>
                <a:gd name="T14" fmla="*/ 61 w 483"/>
                <a:gd name="T15" fmla="*/ 1574 h 2120"/>
                <a:gd name="T16" fmla="*/ 409 w 483"/>
                <a:gd name="T17" fmla="*/ 1574 h 2120"/>
                <a:gd name="T18" fmla="*/ 409 w 483"/>
                <a:gd name="T19" fmla="*/ 1641 h 2120"/>
                <a:gd name="T20" fmla="*/ 409 w 483"/>
                <a:gd name="T21" fmla="*/ 1413 h 2120"/>
                <a:gd name="T22" fmla="*/ 61 w 483"/>
                <a:gd name="T23" fmla="*/ 1413 h 2120"/>
                <a:gd name="T24" fmla="*/ 61 w 483"/>
                <a:gd name="T25" fmla="*/ 1347 h 2120"/>
                <a:gd name="T26" fmla="*/ 409 w 483"/>
                <a:gd name="T27" fmla="*/ 1347 h 2120"/>
                <a:gd name="T28" fmla="*/ 409 w 483"/>
                <a:gd name="T29" fmla="*/ 1413 h 2120"/>
                <a:gd name="T30" fmla="*/ 409 w 483"/>
                <a:gd name="T31" fmla="*/ 1186 h 2120"/>
                <a:gd name="T32" fmla="*/ 61 w 483"/>
                <a:gd name="T33" fmla="*/ 1186 h 2120"/>
                <a:gd name="T34" fmla="*/ 61 w 483"/>
                <a:gd name="T35" fmla="*/ 1118 h 2120"/>
                <a:gd name="T36" fmla="*/ 409 w 483"/>
                <a:gd name="T37" fmla="*/ 1118 h 2120"/>
                <a:gd name="T38" fmla="*/ 409 w 483"/>
                <a:gd name="T39" fmla="*/ 1186 h 2120"/>
                <a:gd name="T40" fmla="*/ 409 w 483"/>
                <a:gd name="T41" fmla="*/ 959 h 2120"/>
                <a:gd name="T42" fmla="*/ 61 w 483"/>
                <a:gd name="T43" fmla="*/ 959 h 2120"/>
                <a:gd name="T44" fmla="*/ 61 w 483"/>
                <a:gd name="T45" fmla="*/ 891 h 2120"/>
                <a:gd name="T46" fmla="*/ 409 w 483"/>
                <a:gd name="T47" fmla="*/ 891 h 2120"/>
                <a:gd name="T48" fmla="*/ 409 w 483"/>
                <a:gd name="T49" fmla="*/ 959 h 2120"/>
                <a:gd name="T50" fmla="*/ 409 w 483"/>
                <a:gd name="T51" fmla="*/ 732 h 2120"/>
                <a:gd name="T52" fmla="*/ 61 w 483"/>
                <a:gd name="T53" fmla="*/ 732 h 2120"/>
                <a:gd name="T54" fmla="*/ 61 w 483"/>
                <a:gd name="T55" fmla="*/ 664 h 2120"/>
                <a:gd name="T56" fmla="*/ 409 w 483"/>
                <a:gd name="T57" fmla="*/ 664 h 2120"/>
                <a:gd name="T58" fmla="*/ 409 w 483"/>
                <a:gd name="T59" fmla="*/ 732 h 2120"/>
                <a:gd name="T60" fmla="*/ 409 w 483"/>
                <a:gd name="T61" fmla="*/ 505 h 2120"/>
                <a:gd name="T62" fmla="*/ 61 w 483"/>
                <a:gd name="T63" fmla="*/ 505 h 2120"/>
                <a:gd name="T64" fmla="*/ 61 w 483"/>
                <a:gd name="T65" fmla="*/ 437 h 2120"/>
                <a:gd name="T66" fmla="*/ 409 w 483"/>
                <a:gd name="T67" fmla="*/ 437 h 2120"/>
                <a:gd name="T68" fmla="*/ 409 w 483"/>
                <a:gd name="T69" fmla="*/ 505 h 2120"/>
                <a:gd name="T70" fmla="*/ 409 w 483"/>
                <a:gd name="T71" fmla="*/ 276 h 2120"/>
                <a:gd name="T72" fmla="*/ 61 w 483"/>
                <a:gd name="T73" fmla="*/ 276 h 2120"/>
                <a:gd name="T74" fmla="*/ 61 w 483"/>
                <a:gd name="T75" fmla="*/ 209 h 2120"/>
                <a:gd name="T76" fmla="*/ 409 w 483"/>
                <a:gd name="T77" fmla="*/ 209 h 2120"/>
                <a:gd name="T78" fmla="*/ 409 w 483"/>
                <a:gd name="T79" fmla="*/ 276 h 2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83" h="2120">
                  <a:moveTo>
                    <a:pt x="0" y="0"/>
                  </a:moveTo>
                  <a:lnTo>
                    <a:pt x="0" y="2120"/>
                  </a:lnTo>
                  <a:lnTo>
                    <a:pt x="483" y="2120"/>
                  </a:lnTo>
                  <a:lnTo>
                    <a:pt x="483" y="0"/>
                  </a:lnTo>
                  <a:lnTo>
                    <a:pt x="0" y="0"/>
                  </a:lnTo>
                  <a:close/>
                  <a:moveTo>
                    <a:pt x="409" y="1641"/>
                  </a:moveTo>
                  <a:lnTo>
                    <a:pt x="61" y="1641"/>
                  </a:lnTo>
                  <a:lnTo>
                    <a:pt x="61" y="1574"/>
                  </a:lnTo>
                  <a:lnTo>
                    <a:pt x="409" y="1574"/>
                  </a:lnTo>
                  <a:lnTo>
                    <a:pt x="409" y="1641"/>
                  </a:lnTo>
                  <a:close/>
                  <a:moveTo>
                    <a:pt x="409" y="1413"/>
                  </a:moveTo>
                  <a:lnTo>
                    <a:pt x="61" y="1413"/>
                  </a:lnTo>
                  <a:lnTo>
                    <a:pt x="61" y="1347"/>
                  </a:lnTo>
                  <a:lnTo>
                    <a:pt x="409" y="1347"/>
                  </a:lnTo>
                  <a:lnTo>
                    <a:pt x="409" y="1413"/>
                  </a:lnTo>
                  <a:close/>
                  <a:moveTo>
                    <a:pt x="409" y="1186"/>
                  </a:moveTo>
                  <a:lnTo>
                    <a:pt x="61" y="1186"/>
                  </a:lnTo>
                  <a:lnTo>
                    <a:pt x="61" y="1118"/>
                  </a:lnTo>
                  <a:lnTo>
                    <a:pt x="409" y="1118"/>
                  </a:lnTo>
                  <a:lnTo>
                    <a:pt x="409" y="1186"/>
                  </a:lnTo>
                  <a:close/>
                  <a:moveTo>
                    <a:pt x="409" y="959"/>
                  </a:moveTo>
                  <a:lnTo>
                    <a:pt x="61" y="959"/>
                  </a:lnTo>
                  <a:lnTo>
                    <a:pt x="61" y="891"/>
                  </a:lnTo>
                  <a:lnTo>
                    <a:pt x="409" y="891"/>
                  </a:lnTo>
                  <a:lnTo>
                    <a:pt x="409" y="959"/>
                  </a:lnTo>
                  <a:close/>
                  <a:moveTo>
                    <a:pt x="409" y="732"/>
                  </a:moveTo>
                  <a:lnTo>
                    <a:pt x="61" y="732"/>
                  </a:lnTo>
                  <a:lnTo>
                    <a:pt x="61" y="664"/>
                  </a:lnTo>
                  <a:lnTo>
                    <a:pt x="409" y="664"/>
                  </a:lnTo>
                  <a:lnTo>
                    <a:pt x="409" y="732"/>
                  </a:lnTo>
                  <a:close/>
                  <a:moveTo>
                    <a:pt x="409" y="505"/>
                  </a:moveTo>
                  <a:lnTo>
                    <a:pt x="61" y="505"/>
                  </a:lnTo>
                  <a:lnTo>
                    <a:pt x="61" y="437"/>
                  </a:lnTo>
                  <a:lnTo>
                    <a:pt x="409" y="437"/>
                  </a:lnTo>
                  <a:lnTo>
                    <a:pt x="409" y="505"/>
                  </a:lnTo>
                  <a:close/>
                  <a:moveTo>
                    <a:pt x="409" y="276"/>
                  </a:moveTo>
                  <a:lnTo>
                    <a:pt x="61" y="276"/>
                  </a:lnTo>
                  <a:lnTo>
                    <a:pt x="61" y="209"/>
                  </a:lnTo>
                  <a:lnTo>
                    <a:pt x="409" y="209"/>
                  </a:lnTo>
                  <a:lnTo>
                    <a:pt x="409" y="2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6" name="Freeform 18"/>
            <p:cNvSpPr>
              <a:spLocks noEditPoints="1"/>
            </p:cNvSpPr>
            <p:nvPr/>
          </p:nvSpPr>
          <p:spPr bwMode="auto">
            <a:xfrm>
              <a:off x="1917567" y="4809153"/>
              <a:ext cx="500895" cy="2070619"/>
            </a:xfrm>
            <a:custGeom>
              <a:avLst/>
              <a:gdLst>
                <a:gd name="T0" fmla="*/ 0 w 396"/>
                <a:gd name="T1" fmla="*/ 331 h 1637"/>
                <a:gd name="T2" fmla="*/ 0 w 396"/>
                <a:gd name="T3" fmla="*/ 1637 h 1637"/>
                <a:gd name="T4" fmla="*/ 396 w 396"/>
                <a:gd name="T5" fmla="*/ 1637 h 1637"/>
                <a:gd name="T6" fmla="*/ 396 w 396"/>
                <a:gd name="T7" fmla="*/ 0 h 1637"/>
                <a:gd name="T8" fmla="*/ 0 w 396"/>
                <a:gd name="T9" fmla="*/ 331 h 1637"/>
                <a:gd name="T10" fmla="*/ 165 w 396"/>
                <a:gd name="T11" fmla="*/ 1452 h 1637"/>
                <a:gd name="T12" fmla="*/ 67 w 396"/>
                <a:gd name="T13" fmla="*/ 1452 h 1637"/>
                <a:gd name="T14" fmla="*/ 67 w 396"/>
                <a:gd name="T15" fmla="*/ 1300 h 1637"/>
                <a:gd name="T16" fmla="*/ 165 w 396"/>
                <a:gd name="T17" fmla="*/ 1300 h 1637"/>
                <a:gd name="T18" fmla="*/ 165 w 396"/>
                <a:gd name="T19" fmla="*/ 1452 h 1637"/>
                <a:gd name="T20" fmla="*/ 165 w 396"/>
                <a:gd name="T21" fmla="*/ 1238 h 1637"/>
                <a:gd name="T22" fmla="*/ 67 w 396"/>
                <a:gd name="T23" fmla="*/ 1238 h 1637"/>
                <a:gd name="T24" fmla="*/ 67 w 396"/>
                <a:gd name="T25" fmla="*/ 1085 h 1637"/>
                <a:gd name="T26" fmla="*/ 165 w 396"/>
                <a:gd name="T27" fmla="*/ 1085 h 1637"/>
                <a:gd name="T28" fmla="*/ 165 w 396"/>
                <a:gd name="T29" fmla="*/ 1238 h 1637"/>
                <a:gd name="T30" fmla="*/ 165 w 396"/>
                <a:gd name="T31" fmla="*/ 1025 h 1637"/>
                <a:gd name="T32" fmla="*/ 67 w 396"/>
                <a:gd name="T33" fmla="*/ 1025 h 1637"/>
                <a:gd name="T34" fmla="*/ 67 w 396"/>
                <a:gd name="T35" fmla="*/ 870 h 1637"/>
                <a:gd name="T36" fmla="*/ 165 w 396"/>
                <a:gd name="T37" fmla="*/ 870 h 1637"/>
                <a:gd name="T38" fmla="*/ 165 w 396"/>
                <a:gd name="T39" fmla="*/ 1025 h 1637"/>
                <a:gd name="T40" fmla="*/ 165 w 396"/>
                <a:gd name="T41" fmla="*/ 810 h 1637"/>
                <a:gd name="T42" fmla="*/ 67 w 396"/>
                <a:gd name="T43" fmla="*/ 810 h 1637"/>
                <a:gd name="T44" fmla="*/ 67 w 396"/>
                <a:gd name="T45" fmla="*/ 657 h 1637"/>
                <a:gd name="T46" fmla="*/ 165 w 396"/>
                <a:gd name="T47" fmla="*/ 657 h 1637"/>
                <a:gd name="T48" fmla="*/ 165 w 396"/>
                <a:gd name="T49" fmla="*/ 810 h 1637"/>
                <a:gd name="T50" fmla="*/ 165 w 396"/>
                <a:gd name="T51" fmla="*/ 595 h 1637"/>
                <a:gd name="T52" fmla="*/ 67 w 396"/>
                <a:gd name="T53" fmla="*/ 595 h 1637"/>
                <a:gd name="T54" fmla="*/ 67 w 396"/>
                <a:gd name="T55" fmla="*/ 443 h 1637"/>
                <a:gd name="T56" fmla="*/ 165 w 396"/>
                <a:gd name="T57" fmla="*/ 443 h 1637"/>
                <a:gd name="T58" fmla="*/ 165 w 396"/>
                <a:gd name="T59" fmla="*/ 595 h 1637"/>
                <a:gd name="T60" fmla="*/ 318 w 396"/>
                <a:gd name="T61" fmla="*/ 1447 h 1637"/>
                <a:gd name="T62" fmla="*/ 226 w 396"/>
                <a:gd name="T63" fmla="*/ 1447 h 1637"/>
                <a:gd name="T64" fmla="*/ 226 w 396"/>
                <a:gd name="T65" fmla="*/ 1300 h 1637"/>
                <a:gd name="T66" fmla="*/ 318 w 396"/>
                <a:gd name="T67" fmla="*/ 1300 h 1637"/>
                <a:gd name="T68" fmla="*/ 318 w 396"/>
                <a:gd name="T69" fmla="*/ 1447 h 1637"/>
                <a:gd name="T70" fmla="*/ 318 w 396"/>
                <a:gd name="T71" fmla="*/ 1232 h 1637"/>
                <a:gd name="T72" fmla="*/ 226 w 396"/>
                <a:gd name="T73" fmla="*/ 1232 h 1637"/>
                <a:gd name="T74" fmla="*/ 226 w 396"/>
                <a:gd name="T75" fmla="*/ 1085 h 1637"/>
                <a:gd name="T76" fmla="*/ 318 w 396"/>
                <a:gd name="T77" fmla="*/ 1085 h 1637"/>
                <a:gd name="T78" fmla="*/ 318 w 396"/>
                <a:gd name="T79" fmla="*/ 1232 h 1637"/>
                <a:gd name="T80" fmla="*/ 318 w 396"/>
                <a:gd name="T81" fmla="*/ 1018 h 1637"/>
                <a:gd name="T82" fmla="*/ 226 w 396"/>
                <a:gd name="T83" fmla="*/ 1018 h 1637"/>
                <a:gd name="T84" fmla="*/ 226 w 396"/>
                <a:gd name="T85" fmla="*/ 870 h 1637"/>
                <a:gd name="T86" fmla="*/ 318 w 396"/>
                <a:gd name="T87" fmla="*/ 870 h 1637"/>
                <a:gd name="T88" fmla="*/ 318 w 396"/>
                <a:gd name="T89" fmla="*/ 1018 h 1637"/>
                <a:gd name="T90" fmla="*/ 318 w 396"/>
                <a:gd name="T91" fmla="*/ 804 h 1637"/>
                <a:gd name="T92" fmla="*/ 226 w 396"/>
                <a:gd name="T93" fmla="*/ 804 h 1637"/>
                <a:gd name="T94" fmla="*/ 226 w 396"/>
                <a:gd name="T95" fmla="*/ 657 h 1637"/>
                <a:gd name="T96" fmla="*/ 318 w 396"/>
                <a:gd name="T97" fmla="*/ 657 h 1637"/>
                <a:gd name="T98" fmla="*/ 318 w 396"/>
                <a:gd name="T99" fmla="*/ 804 h 1637"/>
                <a:gd name="T100" fmla="*/ 318 w 396"/>
                <a:gd name="T101" fmla="*/ 590 h 1637"/>
                <a:gd name="T102" fmla="*/ 226 w 396"/>
                <a:gd name="T103" fmla="*/ 590 h 1637"/>
                <a:gd name="T104" fmla="*/ 226 w 396"/>
                <a:gd name="T105" fmla="*/ 443 h 1637"/>
                <a:gd name="T106" fmla="*/ 318 w 396"/>
                <a:gd name="T107" fmla="*/ 443 h 1637"/>
                <a:gd name="T108" fmla="*/ 318 w 396"/>
                <a:gd name="T109" fmla="*/ 590 h 1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96" h="1637">
                  <a:moveTo>
                    <a:pt x="0" y="331"/>
                  </a:moveTo>
                  <a:lnTo>
                    <a:pt x="0" y="1637"/>
                  </a:lnTo>
                  <a:lnTo>
                    <a:pt x="396" y="1637"/>
                  </a:lnTo>
                  <a:lnTo>
                    <a:pt x="396" y="0"/>
                  </a:lnTo>
                  <a:lnTo>
                    <a:pt x="0" y="331"/>
                  </a:lnTo>
                  <a:close/>
                  <a:moveTo>
                    <a:pt x="165" y="1452"/>
                  </a:moveTo>
                  <a:lnTo>
                    <a:pt x="67" y="1452"/>
                  </a:lnTo>
                  <a:lnTo>
                    <a:pt x="67" y="1300"/>
                  </a:lnTo>
                  <a:lnTo>
                    <a:pt x="165" y="1300"/>
                  </a:lnTo>
                  <a:lnTo>
                    <a:pt x="165" y="1452"/>
                  </a:lnTo>
                  <a:close/>
                  <a:moveTo>
                    <a:pt x="165" y="1238"/>
                  </a:moveTo>
                  <a:lnTo>
                    <a:pt x="67" y="1238"/>
                  </a:lnTo>
                  <a:lnTo>
                    <a:pt x="67" y="1085"/>
                  </a:lnTo>
                  <a:lnTo>
                    <a:pt x="165" y="1085"/>
                  </a:lnTo>
                  <a:lnTo>
                    <a:pt x="165" y="1238"/>
                  </a:lnTo>
                  <a:close/>
                  <a:moveTo>
                    <a:pt x="165" y="1025"/>
                  </a:moveTo>
                  <a:lnTo>
                    <a:pt x="67" y="1025"/>
                  </a:lnTo>
                  <a:lnTo>
                    <a:pt x="67" y="870"/>
                  </a:lnTo>
                  <a:lnTo>
                    <a:pt x="165" y="870"/>
                  </a:lnTo>
                  <a:lnTo>
                    <a:pt x="165" y="1025"/>
                  </a:lnTo>
                  <a:close/>
                  <a:moveTo>
                    <a:pt x="165" y="810"/>
                  </a:moveTo>
                  <a:lnTo>
                    <a:pt x="67" y="810"/>
                  </a:lnTo>
                  <a:lnTo>
                    <a:pt x="67" y="657"/>
                  </a:lnTo>
                  <a:lnTo>
                    <a:pt x="165" y="657"/>
                  </a:lnTo>
                  <a:lnTo>
                    <a:pt x="165" y="810"/>
                  </a:lnTo>
                  <a:close/>
                  <a:moveTo>
                    <a:pt x="165" y="595"/>
                  </a:moveTo>
                  <a:lnTo>
                    <a:pt x="67" y="595"/>
                  </a:lnTo>
                  <a:lnTo>
                    <a:pt x="67" y="443"/>
                  </a:lnTo>
                  <a:lnTo>
                    <a:pt x="165" y="443"/>
                  </a:lnTo>
                  <a:lnTo>
                    <a:pt x="165" y="595"/>
                  </a:lnTo>
                  <a:close/>
                  <a:moveTo>
                    <a:pt x="318" y="1447"/>
                  </a:moveTo>
                  <a:lnTo>
                    <a:pt x="226" y="1447"/>
                  </a:lnTo>
                  <a:lnTo>
                    <a:pt x="226" y="1300"/>
                  </a:lnTo>
                  <a:lnTo>
                    <a:pt x="318" y="1300"/>
                  </a:lnTo>
                  <a:lnTo>
                    <a:pt x="318" y="1447"/>
                  </a:lnTo>
                  <a:close/>
                  <a:moveTo>
                    <a:pt x="318" y="1232"/>
                  </a:moveTo>
                  <a:lnTo>
                    <a:pt x="226" y="1232"/>
                  </a:lnTo>
                  <a:lnTo>
                    <a:pt x="226" y="1085"/>
                  </a:lnTo>
                  <a:lnTo>
                    <a:pt x="318" y="1085"/>
                  </a:lnTo>
                  <a:lnTo>
                    <a:pt x="318" y="1232"/>
                  </a:lnTo>
                  <a:close/>
                  <a:moveTo>
                    <a:pt x="318" y="1018"/>
                  </a:moveTo>
                  <a:lnTo>
                    <a:pt x="226" y="1018"/>
                  </a:lnTo>
                  <a:lnTo>
                    <a:pt x="226" y="870"/>
                  </a:lnTo>
                  <a:lnTo>
                    <a:pt x="318" y="870"/>
                  </a:lnTo>
                  <a:lnTo>
                    <a:pt x="318" y="1018"/>
                  </a:lnTo>
                  <a:close/>
                  <a:moveTo>
                    <a:pt x="318" y="804"/>
                  </a:moveTo>
                  <a:lnTo>
                    <a:pt x="226" y="804"/>
                  </a:lnTo>
                  <a:lnTo>
                    <a:pt x="226" y="657"/>
                  </a:lnTo>
                  <a:lnTo>
                    <a:pt x="318" y="657"/>
                  </a:lnTo>
                  <a:lnTo>
                    <a:pt x="318" y="804"/>
                  </a:lnTo>
                  <a:close/>
                  <a:moveTo>
                    <a:pt x="318" y="590"/>
                  </a:moveTo>
                  <a:lnTo>
                    <a:pt x="226" y="590"/>
                  </a:lnTo>
                  <a:lnTo>
                    <a:pt x="226" y="443"/>
                  </a:lnTo>
                  <a:lnTo>
                    <a:pt x="318" y="443"/>
                  </a:lnTo>
                  <a:lnTo>
                    <a:pt x="318" y="5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7" name="Freeform 19"/>
            <p:cNvSpPr>
              <a:spLocks noEditPoints="1"/>
            </p:cNvSpPr>
            <p:nvPr/>
          </p:nvSpPr>
          <p:spPr bwMode="auto">
            <a:xfrm>
              <a:off x="3030667" y="5022919"/>
              <a:ext cx="610940" cy="1856853"/>
            </a:xfrm>
            <a:custGeom>
              <a:avLst/>
              <a:gdLst>
                <a:gd name="T0" fmla="*/ 375 w 483"/>
                <a:gd name="T1" fmla="*/ 100 h 1468"/>
                <a:gd name="T2" fmla="*/ 107 w 483"/>
                <a:gd name="T3" fmla="*/ 100 h 1468"/>
                <a:gd name="T4" fmla="*/ 0 w 483"/>
                <a:gd name="T5" fmla="*/ 177 h 1468"/>
                <a:gd name="T6" fmla="*/ 483 w 483"/>
                <a:gd name="T7" fmla="*/ 1468 h 1468"/>
                <a:gd name="T8" fmla="*/ 375 w 483"/>
                <a:gd name="T9" fmla="*/ 177 h 1468"/>
                <a:gd name="T10" fmla="*/ 82 w 483"/>
                <a:gd name="T11" fmla="*/ 623 h 1468"/>
                <a:gd name="T12" fmla="*/ 130 w 483"/>
                <a:gd name="T13" fmla="*/ 527 h 1468"/>
                <a:gd name="T14" fmla="*/ 130 w 483"/>
                <a:gd name="T15" fmla="*/ 490 h 1468"/>
                <a:gd name="T16" fmla="*/ 82 w 483"/>
                <a:gd name="T17" fmla="*/ 393 h 1468"/>
                <a:gd name="T18" fmla="*/ 130 w 483"/>
                <a:gd name="T19" fmla="*/ 490 h 1468"/>
                <a:gd name="T20" fmla="*/ 82 w 483"/>
                <a:gd name="T21" fmla="*/ 356 h 1468"/>
                <a:gd name="T22" fmla="*/ 130 w 483"/>
                <a:gd name="T23" fmla="*/ 260 h 1468"/>
                <a:gd name="T24" fmla="*/ 221 w 483"/>
                <a:gd name="T25" fmla="*/ 623 h 1468"/>
                <a:gd name="T26" fmla="*/ 173 w 483"/>
                <a:gd name="T27" fmla="*/ 527 h 1468"/>
                <a:gd name="T28" fmla="*/ 221 w 483"/>
                <a:gd name="T29" fmla="*/ 623 h 1468"/>
                <a:gd name="T30" fmla="*/ 173 w 483"/>
                <a:gd name="T31" fmla="*/ 490 h 1468"/>
                <a:gd name="T32" fmla="*/ 221 w 483"/>
                <a:gd name="T33" fmla="*/ 393 h 1468"/>
                <a:gd name="T34" fmla="*/ 221 w 483"/>
                <a:gd name="T35" fmla="*/ 356 h 1468"/>
                <a:gd name="T36" fmla="*/ 173 w 483"/>
                <a:gd name="T37" fmla="*/ 260 h 1468"/>
                <a:gd name="T38" fmla="*/ 221 w 483"/>
                <a:gd name="T39" fmla="*/ 356 h 1468"/>
                <a:gd name="T40" fmla="*/ 262 w 483"/>
                <a:gd name="T41" fmla="*/ 623 h 1468"/>
                <a:gd name="T42" fmla="*/ 310 w 483"/>
                <a:gd name="T43" fmla="*/ 527 h 1468"/>
                <a:gd name="T44" fmla="*/ 310 w 483"/>
                <a:gd name="T45" fmla="*/ 490 h 1468"/>
                <a:gd name="T46" fmla="*/ 262 w 483"/>
                <a:gd name="T47" fmla="*/ 393 h 1468"/>
                <a:gd name="T48" fmla="*/ 310 w 483"/>
                <a:gd name="T49" fmla="*/ 490 h 1468"/>
                <a:gd name="T50" fmla="*/ 262 w 483"/>
                <a:gd name="T51" fmla="*/ 356 h 1468"/>
                <a:gd name="T52" fmla="*/ 310 w 483"/>
                <a:gd name="T53" fmla="*/ 260 h 1468"/>
                <a:gd name="T54" fmla="*/ 401 w 483"/>
                <a:gd name="T55" fmla="*/ 623 h 1468"/>
                <a:gd name="T56" fmla="*/ 353 w 483"/>
                <a:gd name="T57" fmla="*/ 527 h 1468"/>
                <a:gd name="T58" fmla="*/ 401 w 483"/>
                <a:gd name="T59" fmla="*/ 623 h 1468"/>
                <a:gd name="T60" fmla="*/ 353 w 483"/>
                <a:gd name="T61" fmla="*/ 490 h 1468"/>
                <a:gd name="T62" fmla="*/ 401 w 483"/>
                <a:gd name="T63" fmla="*/ 393 h 1468"/>
                <a:gd name="T64" fmla="*/ 401 w 483"/>
                <a:gd name="T65" fmla="*/ 356 h 1468"/>
                <a:gd name="T66" fmla="*/ 353 w 483"/>
                <a:gd name="T67" fmla="*/ 260 h 1468"/>
                <a:gd name="T68" fmla="*/ 401 w 483"/>
                <a:gd name="T69" fmla="*/ 356 h 1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83" h="1468">
                  <a:moveTo>
                    <a:pt x="375" y="177"/>
                  </a:moveTo>
                  <a:lnTo>
                    <a:pt x="375" y="100"/>
                  </a:lnTo>
                  <a:lnTo>
                    <a:pt x="242" y="0"/>
                  </a:lnTo>
                  <a:lnTo>
                    <a:pt x="107" y="100"/>
                  </a:lnTo>
                  <a:lnTo>
                    <a:pt x="107" y="177"/>
                  </a:lnTo>
                  <a:lnTo>
                    <a:pt x="0" y="177"/>
                  </a:lnTo>
                  <a:lnTo>
                    <a:pt x="0" y="1468"/>
                  </a:lnTo>
                  <a:lnTo>
                    <a:pt x="483" y="1468"/>
                  </a:lnTo>
                  <a:lnTo>
                    <a:pt x="483" y="177"/>
                  </a:lnTo>
                  <a:lnTo>
                    <a:pt x="375" y="177"/>
                  </a:lnTo>
                  <a:close/>
                  <a:moveTo>
                    <a:pt x="130" y="623"/>
                  </a:moveTo>
                  <a:lnTo>
                    <a:pt x="82" y="623"/>
                  </a:lnTo>
                  <a:lnTo>
                    <a:pt x="82" y="527"/>
                  </a:lnTo>
                  <a:lnTo>
                    <a:pt x="130" y="527"/>
                  </a:lnTo>
                  <a:lnTo>
                    <a:pt x="130" y="623"/>
                  </a:lnTo>
                  <a:close/>
                  <a:moveTo>
                    <a:pt x="130" y="490"/>
                  </a:moveTo>
                  <a:lnTo>
                    <a:pt x="82" y="490"/>
                  </a:lnTo>
                  <a:lnTo>
                    <a:pt x="82" y="393"/>
                  </a:lnTo>
                  <a:lnTo>
                    <a:pt x="130" y="393"/>
                  </a:lnTo>
                  <a:lnTo>
                    <a:pt x="130" y="490"/>
                  </a:lnTo>
                  <a:close/>
                  <a:moveTo>
                    <a:pt x="130" y="356"/>
                  </a:moveTo>
                  <a:lnTo>
                    <a:pt x="82" y="356"/>
                  </a:lnTo>
                  <a:lnTo>
                    <a:pt x="82" y="260"/>
                  </a:lnTo>
                  <a:lnTo>
                    <a:pt x="130" y="260"/>
                  </a:lnTo>
                  <a:lnTo>
                    <a:pt x="130" y="356"/>
                  </a:lnTo>
                  <a:close/>
                  <a:moveTo>
                    <a:pt x="221" y="623"/>
                  </a:moveTo>
                  <a:lnTo>
                    <a:pt x="173" y="623"/>
                  </a:lnTo>
                  <a:lnTo>
                    <a:pt x="173" y="527"/>
                  </a:lnTo>
                  <a:lnTo>
                    <a:pt x="221" y="527"/>
                  </a:lnTo>
                  <a:lnTo>
                    <a:pt x="221" y="623"/>
                  </a:lnTo>
                  <a:close/>
                  <a:moveTo>
                    <a:pt x="221" y="490"/>
                  </a:moveTo>
                  <a:lnTo>
                    <a:pt x="173" y="490"/>
                  </a:lnTo>
                  <a:lnTo>
                    <a:pt x="173" y="393"/>
                  </a:lnTo>
                  <a:lnTo>
                    <a:pt x="221" y="393"/>
                  </a:lnTo>
                  <a:lnTo>
                    <a:pt x="221" y="490"/>
                  </a:lnTo>
                  <a:close/>
                  <a:moveTo>
                    <a:pt x="221" y="356"/>
                  </a:moveTo>
                  <a:lnTo>
                    <a:pt x="173" y="356"/>
                  </a:lnTo>
                  <a:lnTo>
                    <a:pt x="173" y="260"/>
                  </a:lnTo>
                  <a:lnTo>
                    <a:pt x="221" y="260"/>
                  </a:lnTo>
                  <a:lnTo>
                    <a:pt x="221" y="356"/>
                  </a:lnTo>
                  <a:close/>
                  <a:moveTo>
                    <a:pt x="310" y="623"/>
                  </a:moveTo>
                  <a:lnTo>
                    <a:pt x="262" y="623"/>
                  </a:lnTo>
                  <a:lnTo>
                    <a:pt x="262" y="527"/>
                  </a:lnTo>
                  <a:lnTo>
                    <a:pt x="310" y="527"/>
                  </a:lnTo>
                  <a:lnTo>
                    <a:pt x="310" y="623"/>
                  </a:lnTo>
                  <a:close/>
                  <a:moveTo>
                    <a:pt x="310" y="490"/>
                  </a:moveTo>
                  <a:lnTo>
                    <a:pt x="262" y="490"/>
                  </a:lnTo>
                  <a:lnTo>
                    <a:pt x="262" y="393"/>
                  </a:lnTo>
                  <a:lnTo>
                    <a:pt x="310" y="393"/>
                  </a:lnTo>
                  <a:lnTo>
                    <a:pt x="310" y="490"/>
                  </a:lnTo>
                  <a:close/>
                  <a:moveTo>
                    <a:pt x="310" y="356"/>
                  </a:moveTo>
                  <a:lnTo>
                    <a:pt x="262" y="356"/>
                  </a:lnTo>
                  <a:lnTo>
                    <a:pt x="262" y="260"/>
                  </a:lnTo>
                  <a:lnTo>
                    <a:pt x="310" y="260"/>
                  </a:lnTo>
                  <a:lnTo>
                    <a:pt x="310" y="356"/>
                  </a:lnTo>
                  <a:close/>
                  <a:moveTo>
                    <a:pt x="401" y="623"/>
                  </a:moveTo>
                  <a:lnTo>
                    <a:pt x="353" y="623"/>
                  </a:lnTo>
                  <a:lnTo>
                    <a:pt x="353" y="527"/>
                  </a:lnTo>
                  <a:lnTo>
                    <a:pt x="401" y="527"/>
                  </a:lnTo>
                  <a:lnTo>
                    <a:pt x="401" y="623"/>
                  </a:lnTo>
                  <a:close/>
                  <a:moveTo>
                    <a:pt x="401" y="490"/>
                  </a:moveTo>
                  <a:lnTo>
                    <a:pt x="353" y="490"/>
                  </a:lnTo>
                  <a:lnTo>
                    <a:pt x="353" y="393"/>
                  </a:lnTo>
                  <a:lnTo>
                    <a:pt x="401" y="393"/>
                  </a:lnTo>
                  <a:lnTo>
                    <a:pt x="401" y="490"/>
                  </a:lnTo>
                  <a:close/>
                  <a:moveTo>
                    <a:pt x="401" y="356"/>
                  </a:moveTo>
                  <a:lnTo>
                    <a:pt x="353" y="356"/>
                  </a:lnTo>
                  <a:lnTo>
                    <a:pt x="353" y="260"/>
                  </a:lnTo>
                  <a:lnTo>
                    <a:pt x="401" y="260"/>
                  </a:lnTo>
                  <a:lnTo>
                    <a:pt x="401" y="3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8" name="Freeform 20"/>
            <p:cNvSpPr>
              <a:spLocks noEditPoints="1"/>
            </p:cNvSpPr>
            <p:nvPr/>
          </p:nvSpPr>
          <p:spPr bwMode="auto">
            <a:xfrm>
              <a:off x="0" y="4659897"/>
              <a:ext cx="662800" cy="2219875"/>
            </a:xfrm>
            <a:custGeom>
              <a:avLst/>
              <a:gdLst>
                <a:gd name="T0" fmla="*/ 465 w 524"/>
                <a:gd name="T1" fmla="*/ 111 h 1755"/>
                <a:gd name="T2" fmla="*/ 415 w 524"/>
                <a:gd name="T3" fmla="*/ 0 h 1755"/>
                <a:gd name="T4" fmla="*/ 96 w 524"/>
                <a:gd name="T5" fmla="*/ 111 h 1755"/>
                <a:gd name="T6" fmla="*/ 48 w 524"/>
                <a:gd name="T7" fmla="*/ 226 h 1755"/>
                <a:gd name="T8" fmla="*/ 0 w 524"/>
                <a:gd name="T9" fmla="*/ 1755 h 1755"/>
                <a:gd name="T10" fmla="*/ 524 w 524"/>
                <a:gd name="T11" fmla="*/ 226 h 1755"/>
                <a:gd name="T12" fmla="*/ 138 w 524"/>
                <a:gd name="T13" fmla="*/ 1037 h 1755"/>
                <a:gd name="T14" fmla="*/ 72 w 524"/>
                <a:gd name="T15" fmla="*/ 894 h 1755"/>
                <a:gd name="T16" fmla="*/ 138 w 524"/>
                <a:gd name="T17" fmla="*/ 1037 h 1755"/>
                <a:gd name="T18" fmla="*/ 72 w 524"/>
                <a:gd name="T19" fmla="*/ 843 h 1755"/>
                <a:gd name="T20" fmla="*/ 138 w 524"/>
                <a:gd name="T21" fmla="*/ 700 h 1755"/>
                <a:gd name="T22" fmla="*/ 138 w 524"/>
                <a:gd name="T23" fmla="*/ 647 h 1755"/>
                <a:gd name="T24" fmla="*/ 72 w 524"/>
                <a:gd name="T25" fmla="*/ 506 h 1755"/>
                <a:gd name="T26" fmla="*/ 138 w 524"/>
                <a:gd name="T27" fmla="*/ 647 h 1755"/>
                <a:gd name="T28" fmla="*/ 72 w 524"/>
                <a:gd name="T29" fmla="*/ 453 h 1755"/>
                <a:gd name="T30" fmla="*/ 138 w 524"/>
                <a:gd name="T31" fmla="*/ 312 h 1755"/>
                <a:gd name="T32" fmla="*/ 238 w 524"/>
                <a:gd name="T33" fmla="*/ 1037 h 1755"/>
                <a:gd name="T34" fmla="*/ 173 w 524"/>
                <a:gd name="T35" fmla="*/ 894 h 1755"/>
                <a:gd name="T36" fmla="*/ 238 w 524"/>
                <a:gd name="T37" fmla="*/ 1037 h 1755"/>
                <a:gd name="T38" fmla="*/ 173 w 524"/>
                <a:gd name="T39" fmla="*/ 843 h 1755"/>
                <a:gd name="T40" fmla="*/ 238 w 524"/>
                <a:gd name="T41" fmla="*/ 700 h 1755"/>
                <a:gd name="T42" fmla="*/ 238 w 524"/>
                <a:gd name="T43" fmla="*/ 647 h 1755"/>
                <a:gd name="T44" fmla="*/ 173 w 524"/>
                <a:gd name="T45" fmla="*/ 506 h 1755"/>
                <a:gd name="T46" fmla="*/ 238 w 524"/>
                <a:gd name="T47" fmla="*/ 647 h 1755"/>
                <a:gd name="T48" fmla="*/ 173 w 524"/>
                <a:gd name="T49" fmla="*/ 453 h 1755"/>
                <a:gd name="T50" fmla="*/ 238 w 524"/>
                <a:gd name="T51" fmla="*/ 312 h 1755"/>
                <a:gd name="T52" fmla="*/ 338 w 524"/>
                <a:gd name="T53" fmla="*/ 1037 h 1755"/>
                <a:gd name="T54" fmla="*/ 274 w 524"/>
                <a:gd name="T55" fmla="*/ 894 h 1755"/>
                <a:gd name="T56" fmla="*/ 338 w 524"/>
                <a:gd name="T57" fmla="*/ 1037 h 1755"/>
                <a:gd name="T58" fmla="*/ 274 w 524"/>
                <a:gd name="T59" fmla="*/ 843 h 1755"/>
                <a:gd name="T60" fmla="*/ 338 w 524"/>
                <a:gd name="T61" fmla="*/ 700 h 1755"/>
                <a:gd name="T62" fmla="*/ 338 w 524"/>
                <a:gd name="T63" fmla="*/ 647 h 1755"/>
                <a:gd name="T64" fmla="*/ 274 w 524"/>
                <a:gd name="T65" fmla="*/ 506 h 1755"/>
                <a:gd name="T66" fmla="*/ 338 w 524"/>
                <a:gd name="T67" fmla="*/ 647 h 1755"/>
                <a:gd name="T68" fmla="*/ 274 w 524"/>
                <a:gd name="T69" fmla="*/ 453 h 1755"/>
                <a:gd name="T70" fmla="*/ 338 w 524"/>
                <a:gd name="T71" fmla="*/ 312 h 1755"/>
                <a:gd name="T72" fmla="*/ 440 w 524"/>
                <a:gd name="T73" fmla="*/ 1037 h 1755"/>
                <a:gd name="T74" fmla="*/ 375 w 524"/>
                <a:gd name="T75" fmla="*/ 894 h 1755"/>
                <a:gd name="T76" fmla="*/ 440 w 524"/>
                <a:gd name="T77" fmla="*/ 1037 h 1755"/>
                <a:gd name="T78" fmla="*/ 375 w 524"/>
                <a:gd name="T79" fmla="*/ 843 h 1755"/>
                <a:gd name="T80" fmla="*/ 440 w 524"/>
                <a:gd name="T81" fmla="*/ 700 h 1755"/>
                <a:gd name="T82" fmla="*/ 440 w 524"/>
                <a:gd name="T83" fmla="*/ 647 h 1755"/>
                <a:gd name="T84" fmla="*/ 375 w 524"/>
                <a:gd name="T85" fmla="*/ 506 h 1755"/>
                <a:gd name="T86" fmla="*/ 440 w 524"/>
                <a:gd name="T87" fmla="*/ 647 h 1755"/>
                <a:gd name="T88" fmla="*/ 375 w 524"/>
                <a:gd name="T89" fmla="*/ 453 h 1755"/>
                <a:gd name="T90" fmla="*/ 440 w 524"/>
                <a:gd name="T91" fmla="*/ 312 h 1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24" h="1755">
                  <a:moveTo>
                    <a:pt x="465" y="226"/>
                  </a:moveTo>
                  <a:lnTo>
                    <a:pt x="465" y="111"/>
                  </a:lnTo>
                  <a:lnTo>
                    <a:pt x="415" y="111"/>
                  </a:lnTo>
                  <a:lnTo>
                    <a:pt x="415" y="0"/>
                  </a:lnTo>
                  <a:lnTo>
                    <a:pt x="96" y="0"/>
                  </a:lnTo>
                  <a:lnTo>
                    <a:pt x="96" y="111"/>
                  </a:lnTo>
                  <a:lnTo>
                    <a:pt x="48" y="111"/>
                  </a:lnTo>
                  <a:lnTo>
                    <a:pt x="48" y="226"/>
                  </a:lnTo>
                  <a:lnTo>
                    <a:pt x="0" y="226"/>
                  </a:lnTo>
                  <a:lnTo>
                    <a:pt x="0" y="1755"/>
                  </a:lnTo>
                  <a:lnTo>
                    <a:pt x="524" y="1755"/>
                  </a:lnTo>
                  <a:lnTo>
                    <a:pt x="524" y="226"/>
                  </a:lnTo>
                  <a:lnTo>
                    <a:pt x="465" y="226"/>
                  </a:lnTo>
                  <a:close/>
                  <a:moveTo>
                    <a:pt x="138" y="1037"/>
                  </a:moveTo>
                  <a:lnTo>
                    <a:pt x="72" y="1037"/>
                  </a:lnTo>
                  <a:lnTo>
                    <a:pt x="72" y="894"/>
                  </a:lnTo>
                  <a:lnTo>
                    <a:pt x="138" y="894"/>
                  </a:lnTo>
                  <a:lnTo>
                    <a:pt x="138" y="1037"/>
                  </a:lnTo>
                  <a:close/>
                  <a:moveTo>
                    <a:pt x="138" y="843"/>
                  </a:moveTo>
                  <a:lnTo>
                    <a:pt x="72" y="843"/>
                  </a:lnTo>
                  <a:lnTo>
                    <a:pt x="72" y="700"/>
                  </a:lnTo>
                  <a:lnTo>
                    <a:pt x="138" y="700"/>
                  </a:lnTo>
                  <a:lnTo>
                    <a:pt x="138" y="843"/>
                  </a:lnTo>
                  <a:close/>
                  <a:moveTo>
                    <a:pt x="138" y="647"/>
                  </a:moveTo>
                  <a:lnTo>
                    <a:pt x="72" y="647"/>
                  </a:lnTo>
                  <a:lnTo>
                    <a:pt x="72" y="506"/>
                  </a:lnTo>
                  <a:lnTo>
                    <a:pt x="138" y="506"/>
                  </a:lnTo>
                  <a:lnTo>
                    <a:pt x="138" y="647"/>
                  </a:lnTo>
                  <a:close/>
                  <a:moveTo>
                    <a:pt x="138" y="453"/>
                  </a:moveTo>
                  <a:lnTo>
                    <a:pt x="72" y="453"/>
                  </a:lnTo>
                  <a:lnTo>
                    <a:pt x="72" y="312"/>
                  </a:lnTo>
                  <a:lnTo>
                    <a:pt x="138" y="312"/>
                  </a:lnTo>
                  <a:lnTo>
                    <a:pt x="138" y="453"/>
                  </a:lnTo>
                  <a:close/>
                  <a:moveTo>
                    <a:pt x="238" y="1037"/>
                  </a:moveTo>
                  <a:lnTo>
                    <a:pt x="173" y="1037"/>
                  </a:lnTo>
                  <a:lnTo>
                    <a:pt x="173" y="894"/>
                  </a:lnTo>
                  <a:lnTo>
                    <a:pt x="238" y="894"/>
                  </a:lnTo>
                  <a:lnTo>
                    <a:pt x="238" y="1037"/>
                  </a:lnTo>
                  <a:close/>
                  <a:moveTo>
                    <a:pt x="238" y="843"/>
                  </a:moveTo>
                  <a:lnTo>
                    <a:pt x="173" y="843"/>
                  </a:lnTo>
                  <a:lnTo>
                    <a:pt x="173" y="700"/>
                  </a:lnTo>
                  <a:lnTo>
                    <a:pt x="238" y="700"/>
                  </a:lnTo>
                  <a:lnTo>
                    <a:pt x="238" y="843"/>
                  </a:lnTo>
                  <a:close/>
                  <a:moveTo>
                    <a:pt x="238" y="647"/>
                  </a:moveTo>
                  <a:lnTo>
                    <a:pt x="173" y="647"/>
                  </a:lnTo>
                  <a:lnTo>
                    <a:pt x="173" y="506"/>
                  </a:lnTo>
                  <a:lnTo>
                    <a:pt x="238" y="506"/>
                  </a:lnTo>
                  <a:lnTo>
                    <a:pt x="238" y="647"/>
                  </a:lnTo>
                  <a:close/>
                  <a:moveTo>
                    <a:pt x="238" y="453"/>
                  </a:moveTo>
                  <a:lnTo>
                    <a:pt x="173" y="453"/>
                  </a:lnTo>
                  <a:lnTo>
                    <a:pt x="173" y="312"/>
                  </a:lnTo>
                  <a:lnTo>
                    <a:pt x="238" y="312"/>
                  </a:lnTo>
                  <a:lnTo>
                    <a:pt x="238" y="453"/>
                  </a:lnTo>
                  <a:close/>
                  <a:moveTo>
                    <a:pt x="338" y="1037"/>
                  </a:moveTo>
                  <a:lnTo>
                    <a:pt x="274" y="1037"/>
                  </a:lnTo>
                  <a:lnTo>
                    <a:pt x="274" y="894"/>
                  </a:lnTo>
                  <a:lnTo>
                    <a:pt x="338" y="894"/>
                  </a:lnTo>
                  <a:lnTo>
                    <a:pt x="338" y="1037"/>
                  </a:lnTo>
                  <a:close/>
                  <a:moveTo>
                    <a:pt x="338" y="843"/>
                  </a:moveTo>
                  <a:lnTo>
                    <a:pt x="274" y="843"/>
                  </a:lnTo>
                  <a:lnTo>
                    <a:pt x="274" y="700"/>
                  </a:lnTo>
                  <a:lnTo>
                    <a:pt x="338" y="700"/>
                  </a:lnTo>
                  <a:lnTo>
                    <a:pt x="338" y="843"/>
                  </a:lnTo>
                  <a:close/>
                  <a:moveTo>
                    <a:pt x="338" y="647"/>
                  </a:moveTo>
                  <a:lnTo>
                    <a:pt x="274" y="647"/>
                  </a:lnTo>
                  <a:lnTo>
                    <a:pt x="274" y="506"/>
                  </a:lnTo>
                  <a:lnTo>
                    <a:pt x="338" y="506"/>
                  </a:lnTo>
                  <a:lnTo>
                    <a:pt x="338" y="647"/>
                  </a:lnTo>
                  <a:close/>
                  <a:moveTo>
                    <a:pt x="338" y="453"/>
                  </a:moveTo>
                  <a:lnTo>
                    <a:pt x="274" y="453"/>
                  </a:lnTo>
                  <a:lnTo>
                    <a:pt x="274" y="312"/>
                  </a:lnTo>
                  <a:lnTo>
                    <a:pt x="338" y="312"/>
                  </a:lnTo>
                  <a:lnTo>
                    <a:pt x="338" y="453"/>
                  </a:lnTo>
                  <a:close/>
                  <a:moveTo>
                    <a:pt x="440" y="1037"/>
                  </a:moveTo>
                  <a:lnTo>
                    <a:pt x="375" y="1037"/>
                  </a:lnTo>
                  <a:lnTo>
                    <a:pt x="375" y="894"/>
                  </a:lnTo>
                  <a:lnTo>
                    <a:pt x="440" y="894"/>
                  </a:lnTo>
                  <a:lnTo>
                    <a:pt x="440" y="1037"/>
                  </a:lnTo>
                  <a:close/>
                  <a:moveTo>
                    <a:pt x="440" y="843"/>
                  </a:moveTo>
                  <a:lnTo>
                    <a:pt x="375" y="843"/>
                  </a:lnTo>
                  <a:lnTo>
                    <a:pt x="375" y="700"/>
                  </a:lnTo>
                  <a:lnTo>
                    <a:pt x="440" y="700"/>
                  </a:lnTo>
                  <a:lnTo>
                    <a:pt x="440" y="843"/>
                  </a:lnTo>
                  <a:close/>
                  <a:moveTo>
                    <a:pt x="440" y="647"/>
                  </a:moveTo>
                  <a:lnTo>
                    <a:pt x="375" y="647"/>
                  </a:lnTo>
                  <a:lnTo>
                    <a:pt x="375" y="506"/>
                  </a:lnTo>
                  <a:lnTo>
                    <a:pt x="440" y="506"/>
                  </a:lnTo>
                  <a:lnTo>
                    <a:pt x="440" y="647"/>
                  </a:lnTo>
                  <a:close/>
                  <a:moveTo>
                    <a:pt x="440" y="453"/>
                  </a:moveTo>
                  <a:lnTo>
                    <a:pt x="375" y="453"/>
                  </a:lnTo>
                  <a:lnTo>
                    <a:pt x="375" y="312"/>
                  </a:lnTo>
                  <a:lnTo>
                    <a:pt x="440" y="312"/>
                  </a:lnTo>
                  <a:lnTo>
                    <a:pt x="440" y="4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19" name="Freeform 21"/>
            <p:cNvSpPr>
              <a:spLocks noEditPoints="1"/>
            </p:cNvSpPr>
            <p:nvPr/>
          </p:nvSpPr>
          <p:spPr bwMode="auto">
            <a:xfrm>
              <a:off x="1286389" y="5440331"/>
              <a:ext cx="613470" cy="1439440"/>
            </a:xfrm>
            <a:custGeom>
              <a:avLst/>
              <a:gdLst>
                <a:gd name="T0" fmla="*/ 382 w 485"/>
                <a:gd name="T1" fmla="*/ 0 h 1138"/>
                <a:gd name="T2" fmla="*/ 99 w 485"/>
                <a:gd name="T3" fmla="*/ 0 h 1138"/>
                <a:gd name="T4" fmla="*/ 0 w 485"/>
                <a:gd name="T5" fmla="*/ 178 h 1138"/>
                <a:gd name="T6" fmla="*/ 0 w 485"/>
                <a:gd name="T7" fmla="*/ 1138 h 1138"/>
                <a:gd name="T8" fmla="*/ 485 w 485"/>
                <a:gd name="T9" fmla="*/ 1138 h 1138"/>
                <a:gd name="T10" fmla="*/ 485 w 485"/>
                <a:gd name="T11" fmla="*/ 178 h 1138"/>
                <a:gd name="T12" fmla="*/ 382 w 485"/>
                <a:gd name="T13" fmla="*/ 0 h 1138"/>
                <a:gd name="T14" fmla="*/ 175 w 485"/>
                <a:gd name="T15" fmla="*/ 682 h 1138"/>
                <a:gd name="T16" fmla="*/ 110 w 485"/>
                <a:gd name="T17" fmla="*/ 682 h 1138"/>
                <a:gd name="T18" fmla="*/ 110 w 485"/>
                <a:gd name="T19" fmla="*/ 539 h 1138"/>
                <a:gd name="T20" fmla="*/ 175 w 485"/>
                <a:gd name="T21" fmla="*/ 539 h 1138"/>
                <a:gd name="T22" fmla="*/ 175 w 485"/>
                <a:gd name="T23" fmla="*/ 682 h 1138"/>
                <a:gd name="T24" fmla="*/ 175 w 485"/>
                <a:gd name="T25" fmla="*/ 504 h 1138"/>
                <a:gd name="T26" fmla="*/ 110 w 485"/>
                <a:gd name="T27" fmla="*/ 504 h 1138"/>
                <a:gd name="T28" fmla="*/ 110 w 485"/>
                <a:gd name="T29" fmla="*/ 360 h 1138"/>
                <a:gd name="T30" fmla="*/ 175 w 485"/>
                <a:gd name="T31" fmla="*/ 360 h 1138"/>
                <a:gd name="T32" fmla="*/ 175 w 485"/>
                <a:gd name="T33" fmla="*/ 504 h 1138"/>
                <a:gd name="T34" fmla="*/ 175 w 485"/>
                <a:gd name="T35" fmla="*/ 325 h 1138"/>
                <a:gd name="T36" fmla="*/ 110 w 485"/>
                <a:gd name="T37" fmla="*/ 325 h 1138"/>
                <a:gd name="T38" fmla="*/ 110 w 485"/>
                <a:gd name="T39" fmla="*/ 183 h 1138"/>
                <a:gd name="T40" fmla="*/ 175 w 485"/>
                <a:gd name="T41" fmla="*/ 183 h 1138"/>
                <a:gd name="T42" fmla="*/ 175 w 485"/>
                <a:gd name="T43" fmla="*/ 325 h 1138"/>
                <a:gd name="T44" fmla="*/ 275 w 485"/>
                <a:gd name="T45" fmla="*/ 682 h 1138"/>
                <a:gd name="T46" fmla="*/ 211 w 485"/>
                <a:gd name="T47" fmla="*/ 682 h 1138"/>
                <a:gd name="T48" fmla="*/ 211 w 485"/>
                <a:gd name="T49" fmla="*/ 539 h 1138"/>
                <a:gd name="T50" fmla="*/ 275 w 485"/>
                <a:gd name="T51" fmla="*/ 539 h 1138"/>
                <a:gd name="T52" fmla="*/ 275 w 485"/>
                <a:gd name="T53" fmla="*/ 682 h 1138"/>
                <a:gd name="T54" fmla="*/ 275 w 485"/>
                <a:gd name="T55" fmla="*/ 504 h 1138"/>
                <a:gd name="T56" fmla="*/ 211 w 485"/>
                <a:gd name="T57" fmla="*/ 504 h 1138"/>
                <a:gd name="T58" fmla="*/ 211 w 485"/>
                <a:gd name="T59" fmla="*/ 360 h 1138"/>
                <a:gd name="T60" fmla="*/ 275 w 485"/>
                <a:gd name="T61" fmla="*/ 360 h 1138"/>
                <a:gd name="T62" fmla="*/ 275 w 485"/>
                <a:gd name="T63" fmla="*/ 504 h 1138"/>
                <a:gd name="T64" fmla="*/ 275 w 485"/>
                <a:gd name="T65" fmla="*/ 325 h 1138"/>
                <a:gd name="T66" fmla="*/ 211 w 485"/>
                <a:gd name="T67" fmla="*/ 325 h 1138"/>
                <a:gd name="T68" fmla="*/ 211 w 485"/>
                <a:gd name="T69" fmla="*/ 183 h 1138"/>
                <a:gd name="T70" fmla="*/ 275 w 485"/>
                <a:gd name="T71" fmla="*/ 183 h 1138"/>
                <a:gd name="T72" fmla="*/ 275 w 485"/>
                <a:gd name="T73" fmla="*/ 325 h 1138"/>
                <a:gd name="T74" fmla="*/ 377 w 485"/>
                <a:gd name="T75" fmla="*/ 682 h 1138"/>
                <a:gd name="T76" fmla="*/ 312 w 485"/>
                <a:gd name="T77" fmla="*/ 682 h 1138"/>
                <a:gd name="T78" fmla="*/ 312 w 485"/>
                <a:gd name="T79" fmla="*/ 539 h 1138"/>
                <a:gd name="T80" fmla="*/ 377 w 485"/>
                <a:gd name="T81" fmla="*/ 539 h 1138"/>
                <a:gd name="T82" fmla="*/ 377 w 485"/>
                <a:gd name="T83" fmla="*/ 682 h 1138"/>
                <a:gd name="T84" fmla="*/ 377 w 485"/>
                <a:gd name="T85" fmla="*/ 504 h 1138"/>
                <a:gd name="T86" fmla="*/ 312 w 485"/>
                <a:gd name="T87" fmla="*/ 504 h 1138"/>
                <a:gd name="T88" fmla="*/ 312 w 485"/>
                <a:gd name="T89" fmla="*/ 360 h 1138"/>
                <a:gd name="T90" fmla="*/ 377 w 485"/>
                <a:gd name="T91" fmla="*/ 360 h 1138"/>
                <a:gd name="T92" fmla="*/ 377 w 485"/>
                <a:gd name="T93" fmla="*/ 504 h 1138"/>
                <a:gd name="T94" fmla="*/ 377 w 485"/>
                <a:gd name="T95" fmla="*/ 325 h 1138"/>
                <a:gd name="T96" fmla="*/ 312 w 485"/>
                <a:gd name="T97" fmla="*/ 325 h 1138"/>
                <a:gd name="T98" fmla="*/ 312 w 485"/>
                <a:gd name="T99" fmla="*/ 183 h 1138"/>
                <a:gd name="T100" fmla="*/ 377 w 485"/>
                <a:gd name="T101" fmla="*/ 183 h 1138"/>
                <a:gd name="T102" fmla="*/ 377 w 485"/>
                <a:gd name="T103" fmla="*/ 325 h 1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85" h="1138">
                  <a:moveTo>
                    <a:pt x="382" y="0"/>
                  </a:moveTo>
                  <a:lnTo>
                    <a:pt x="99" y="0"/>
                  </a:lnTo>
                  <a:lnTo>
                    <a:pt x="0" y="178"/>
                  </a:lnTo>
                  <a:lnTo>
                    <a:pt x="0" y="1138"/>
                  </a:lnTo>
                  <a:lnTo>
                    <a:pt x="485" y="1138"/>
                  </a:lnTo>
                  <a:lnTo>
                    <a:pt x="485" y="178"/>
                  </a:lnTo>
                  <a:lnTo>
                    <a:pt x="382" y="0"/>
                  </a:lnTo>
                  <a:close/>
                  <a:moveTo>
                    <a:pt x="175" y="682"/>
                  </a:moveTo>
                  <a:lnTo>
                    <a:pt x="110" y="682"/>
                  </a:lnTo>
                  <a:lnTo>
                    <a:pt x="110" y="539"/>
                  </a:lnTo>
                  <a:lnTo>
                    <a:pt x="175" y="539"/>
                  </a:lnTo>
                  <a:lnTo>
                    <a:pt x="175" y="682"/>
                  </a:lnTo>
                  <a:close/>
                  <a:moveTo>
                    <a:pt x="175" y="504"/>
                  </a:moveTo>
                  <a:lnTo>
                    <a:pt x="110" y="504"/>
                  </a:lnTo>
                  <a:lnTo>
                    <a:pt x="110" y="360"/>
                  </a:lnTo>
                  <a:lnTo>
                    <a:pt x="175" y="360"/>
                  </a:lnTo>
                  <a:lnTo>
                    <a:pt x="175" y="504"/>
                  </a:lnTo>
                  <a:close/>
                  <a:moveTo>
                    <a:pt x="175" y="325"/>
                  </a:moveTo>
                  <a:lnTo>
                    <a:pt x="110" y="325"/>
                  </a:lnTo>
                  <a:lnTo>
                    <a:pt x="110" y="183"/>
                  </a:lnTo>
                  <a:lnTo>
                    <a:pt x="175" y="183"/>
                  </a:lnTo>
                  <a:lnTo>
                    <a:pt x="175" y="325"/>
                  </a:lnTo>
                  <a:close/>
                  <a:moveTo>
                    <a:pt x="275" y="682"/>
                  </a:moveTo>
                  <a:lnTo>
                    <a:pt x="211" y="682"/>
                  </a:lnTo>
                  <a:lnTo>
                    <a:pt x="211" y="539"/>
                  </a:lnTo>
                  <a:lnTo>
                    <a:pt x="275" y="539"/>
                  </a:lnTo>
                  <a:lnTo>
                    <a:pt x="275" y="682"/>
                  </a:lnTo>
                  <a:close/>
                  <a:moveTo>
                    <a:pt x="275" y="504"/>
                  </a:moveTo>
                  <a:lnTo>
                    <a:pt x="211" y="504"/>
                  </a:lnTo>
                  <a:lnTo>
                    <a:pt x="211" y="360"/>
                  </a:lnTo>
                  <a:lnTo>
                    <a:pt x="275" y="360"/>
                  </a:lnTo>
                  <a:lnTo>
                    <a:pt x="275" y="504"/>
                  </a:lnTo>
                  <a:close/>
                  <a:moveTo>
                    <a:pt x="275" y="325"/>
                  </a:moveTo>
                  <a:lnTo>
                    <a:pt x="211" y="325"/>
                  </a:lnTo>
                  <a:lnTo>
                    <a:pt x="211" y="183"/>
                  </a:lnTo>
                  <a:lnTo>
                    <a:pt x="275" y="183"/>
                  </a:lnTo>
                  <a:lnTo>
                    <a:pt x="275" y="325"/>
                  </a:lnTo>
                  <a:close/>
                  <a:moveTo>
                    <a:pt x="377" y="682"/>
                  </a:moveTo>
                  <a:lnTo>
                    <a:pt x="312" y="682"/>
                  </a:lnTo>
                  <a:lnTo>
                    <a:pt x="312" y="539"/>
                  </a:lnTo>
                  <a:lnTo>
                    <a:pt x="377" y="539"/>
                  </a:lnTo>
                  <a:lnTo>
                    <a:pt x="377" y="682"/>
                  </a:lnTo>
                  <a:close/>
                  <a:moveTo>
                    <a:pt x="377" y="504"/>
                  </a:moveTo>
                  <a:lnTo>
                    <a:pt x="312" y="504"/>
                  </a:lnTo>
                  <a:lnTo>
                    <a:pt x="312" y="360"/>
                  </a:lnTo>
                  <a:lnTo>
                    <a:pt x="377" y="360"/>
                  </a:lnTo>
                  <a:lnTo>
                    <a:pt x="377" y="504"/>
                  </a:lnTo>
                  <a:close/>
                  <a:moveTo>
                    <a:pt x="377" y="325"/>
                  </a:moveTo>
                  <a:lnTo>
                    <a:pt x="312" y="325"/>
                  </a:lnTo>
                  <a:lnTo>
                    <a:pt x="312" y="183"/>
                  </a:lnTo>
                  <a:lnTo>
                    <a:pt x="377" y="183"/>
                  </a:lnTo>
                  <a:lnTo>
                    <a:pt x="377" y="3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0" name="Freeform 22"/>
            <p:cNvSpPr>
              <a:spLocks noEditPoints="1"/>
            </p:cNvSpPr>
            <p:nvPr/>
          </p:nvSpPr>
          <p:spPr bwMode="auto">
            <a:xfrm>
              <a:off x="2417197" y="5722401"/>
              <a:ext cx="613470" cy="1157371"/>
            </a:xfrm>
            <a:custGeom>
              <a:avLst/>
              <a:gdLst>
                <a:gd name="T0" fmla="*/ 0 w 353"/>
                <a:gd name="T1" fmla="*/ 237 h 665"/>
                <a:gd name="T2" fmla="*/ 353 w 353"/>
                <a:gd name="T3" fmla="*/ 665 h 665"/>
                <a:gd name="T4" fmla="*/ 176 w 353"/>
                <a:gd name="T5" fmla="*/ 0 h 665"/>
                <a:gd name="T6" fmla="*/ 45 w 353"/>
                <a:gd name="T7" fmla="*/ 508 h 665"/>
                <a:gd name="T8" fmla="*/ 45 w 353"/>
                <a:gd name="T9" fmla="*/ 426 h 665"/>
                <a:gd name="T10" fmla="*/ 70 w 353"/>
                <a:gd name="T11" fmla="*/ 400 h 665"/>
                <a:gd name="T12" fmla="*/ 96 w 353"/>
                <a:gd name="T13" fmla="*/ 426 h 665"/>
                <a:gd name="T14" fmla="*/ 96 w 353"/>
                <a:gd name="T15" fmla="*/ 508 h 665"/>
                <a:gd name="T16" fmla="*/ 45 w 353"/>
                <a:gd name="T17" fmla="*/ 375 h 665"/>
                <a:gd name="T18" fmla="*/ 45 w 353"/>
                <a:gd name="T19" fmla="*/ 293 h 665"/>
                <a:gd name="T20" fmla="*/ 70 w 353"/>
                <a:gd name="T21" fmla="*/ 267 h 665"/>
                <a:gd name="T22" fmla="*/ 96 w 353"/>
                <a:gd name="T23" fmla="*/ 293 h 665"/>
                <a:gd name="T24" fmla="*/ 96 w 353"/>
                <a:gd name="T25" fmla="*/ 375 h 665"/>
                <a:gd name="T26" fmla="*/ 115 w 353"/>
                <a:gd name="T27" fmla="*/ 508 h 665"/>
                <a:gd name="T28" fmla="*/ 115 w 353"/>
                <a:gd name="T29" fmla="*/ 426 h 665"/>
                <a:gd name="T30" fmla="*/ 141 w 353"/>
                <a:gd name="T31" fmla="*/ 400 h 665"/>
                <a:gd name="T32" fmla="*/ 167 w 353"/>
                <a:gd name="T33" fmla="*/ 426 h 665"/>
                <a:gd name="T34" fmla="*/ 167 w 353"/>
                <a:gd name="T35" fmla="*/ 508 h 665"/>
                <a:gd name="T36" fmla="*/ 115 w 353"/>
                <a:gd name="T37" fmla="*/ 375 h 665"/>
                <a:gd name="T38" fmla="*/ 115 w 353"/>
                <a:gd name="T39" fmla="*/ 293 h 665"/>
                <a:gd name="T40" fmla="*/ 141 w 353"/>
                <a:gd name="T41" fmla="*/ 267 h 665"/>
                <a:gd name="T42" fmla="*/ 167 w 353"/>
                <a:gd name="T43" fmla="*/ 293 h 665"/>
                <a:gd name="T44" fmla="*/ 167 w 353"/>
                <a:gd name="T45" fmla="*/ 375 h 665"/>
                <a:gd name="T46" fmla="*/ 186 w 353"/>
                <a:gd name="T47" fmla="*/ 508 h 665"/>
                <a:gd name="T48" fmla="*/ 186 w 353"/>
                <a:gd name="T49" fmla="*/ 426 h 665"/>
                <a:gd name="T50" fmla="*/ 211 w 353"/>
                <a:gd name="T51" fmla="*/ 400 h 665"/>
                <a:gd name="T52" fmla="*/ 237 w 353"/>
                <a:gd name="T53" fmla="*/ 426 h 665"/>
                <a:gd name="T54" fmla="*/ 237 w 353"/>
                <a:gd name="T55" fmla="*/ 508 h 665"/>
                <a:gd name="T56" fmla="*/ 186 w 353"/>
                <a:gd name="T57" fmla="*/ 375 h 665"/>
                <a:gd name="T58" fmla="*/ 186 w 353"/>
                <a:gd name="T59" fmla="*/ 293 h 665"/>
                <a:gd name="T60" fmla="*/ 211 w 353"/>
                <a:gd name="T61" fmla="*/ 267 h 665"/>
                <a:gd name="T62" fmla="*/ 237 w 353"/>
                <a:gd name="T63" fmla="*/ 293 h 665"/>
                <a:gd name="T64" fmla="*/ 237 w 353"/>
                <a:gd name="T65" fmla="*/ 375 h 665"/>
                <a:gd name="T66" fmla="*/ 256 w 353"/>
                <a:gd name="T67" fmla="*/ 508 h 665"/>
                <a:gd name="T68" fmla="*/ 256 w 353"/>
                <a:gd name="T69" fmla="*/ 426 h 665"/>
                <a:gd name="T70" fmla="*/ 282 w 353"/>
                <a:gd name="T71" fmla="*/ 400 h 665"/>
                <a:gd name="T72" fmla="*/ 308 w 353"/>
                <a:gd name="T73" fmla="*/ 426 h 665"/>
                <a:gd name="T74" fmla="*/ 308 w 353"/>
                <a:gd name="T75" fmla="*/ 508 h 665"/>
                <a:gd name="T76" fmla="*/ 256 w 353"/>
                <a:gd name="T77" fmla="*/ 375 h 665"/>
                <a:gd name="T78" fmla="*/ 256 w 353"/>
                <a:gd name="T79" fmla="*/ 293 h 665"/>
                <a:gd name="T80" fmla="*/ 282 w 353"/>
                <a:gd name="T81" fmla="*/ 267 h 665"/>
                <a:gd name="T82" fmla="*/ 308 w 353"/>
                <a:gd name="T83" fmla="*/ 293 h 665"/>
                <a:gd name="T84" fmla="*/ 308 w 353"/>
                <a:gd name="T85" fmla="*/ 375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53" h="665">
                  <a:moveTo>
                    <a:pt x="176" y="0"/>
                  </a:moveTo>
                  <a:cubicBezTo>
                    <a:pt x="0" y="237"/>
                    <a:pt x="0" y="237"/>
                    <a:pt x="0" y="237"/>
                  </a:cubicBezTo>
                  <a:cubicBezTo>
                    <a:pt x="0" y="665"/>
                    <a:pt x="0" y="665"/>
                    <a:pt x="0" y="665"/>
                  </a:cubicBezTo>
                  <a:cubicBezTo>
                    <a:pt x="353" y="665"/>
                    <a:pt x="353" y="665"/>
                    <a:pt x="353" y="665"/>
                  </a:cubicBezTo>
                  <a:cubicBezTo>
                    <a:pt x="353" y="237"/>
                    <a:pt x="353" y="237"/>
                    <a:pt x="353" y="237"/>
                  </a:cubicBezTo>
                  <a:lnTo>
                    <a:pt x="176" y="0"/>
                  </a:lnTo>
                  <a:close/>
                  <a:moveTo>
                    <a:pt x="96" y="508"/>
                  </a:moveTo>
                  <a:cubicBezTo>
                    <a:pt x="45" y="508"/>
                    <a:pt x="45" y="508"/>
                    <a:pt x="45" y="508"/>
                  </a:cubicBezTo>
                  <a:cubicBezTo>
                    <a:pt x="45" y="426"/>
                    <a:pt x="45" y="426"/>
                    <a:pt x="45" y="426"/>
                  </a:cubicBezTo>
                  <a:cubicBezTo>
                    <a:pt x="45" y="426"/>
                    <a:pt x="45" y="426"/>
                    <a:pt x="45" y="426"/>
                  </a:cubicBezTo>
                  <a:cubicBezTo>
                    <a:pt x="45" y="426"/>
                    <a:pt x="45" y="426"/>
                    <a:pt x="45" y="425"/>
                  </a:cubicBezTo>
                  <a:cubicBezTo>
                    <a:pt x="45" y="411"/>
                    <a:pt x="56" y="400"/>
                    <a:pt x="70" y="400"/>
                  </a:cubicBezTo>
                  <a:cubicBezTo>
                    <a:pt x="85" y="400"/>
                    <a:pt x="96" y="411"/>
                    <a:pt x="96" y="425"/>
                  </a:cubicBezTo>
                  <a:cubicBezTo>
                    <a:pt x="96" y="426"/>
                    <a:pt x="96" y="426"/>
                    <a:pt x="96" y="426"/>
                  </a:cubicBezTo>
                  <a:cubicBezTo>
                    <a:pt x="96" y="426"/>
                    <a:pt x="96" y="426"/>
                    <a:pt x="96" y="426"/>
                  </a:cubicBezTo>
                  <a:lnTo>
                    <a:pt x="96" y="508"/>
                  </a:lnTo>
                  <a:close/>
                  <a:moveTo>
                    <a:pt x="96" y="375"/>
                  </a:moveTo>
                  <a:cubicBezTo>
                    <a:pt x="45" y="375"/>
                    <a:pt x="45" y="375"/>
                    <a:pt x="45" y="375"/>
                  </a:cubicBezTo>
                  <a:cubicBezTo>
                    <a:pt x="45" y="293"/>
                    <a:pt x="45" y="293"/>
                    <a:pt x="45" y="293"/>
                  </a:cubicBezTo>
                  <a:cubicBezTo>
                    <a:pt x="45" y="293"/>
                    <a:pt x="45" y="293"/>
                    <a:pt x="45" y="293"/>
                  </a:cubicBezTo>
                  <a:cubicBezTo>
                    <a:pt x="45" y="293"/>
                    <a:pt x="45" y="293"/>
                    <a:pt x="45" y="292"/>
                  </a:cubicBezTo>
                  <a:cubicBezTo>
                    <a:pt x="45" y="278"/>
                    <a:pt x="56" y="267"/>
                    <a:pt x="70" y="267"/>
                  </a:cubicBezTo>
                  <a:cubicBezTo>
                    <a:pt x="85" y="267"/>
                    <a:pt x="96" y="278"/>
                    <a:pt x="96" y="292"/>
                  </a:cubicBezTo>
                  <a:cubicBezTo>
                    <a:pt x="96" y="293"/>
                    <a:pt x="96" y="293"/>
                    <a:pt x="96" y="293"/>
                  </a:cubicBezTo>
                  <a:cubicBezTo>
                    <a:pt x="96" y="293"/>
                    <a:pt x="96" y="293"/>
                    <a:pt x="96" y="293"/>
                  </a:cubicBezTo>
                  <a:lnTo>
                    <a:pt x="96" y="375"/>
                  </a:lnTo>
                  <a:close/>
                  <a:moveTo>
                    <a:pt x="167" y="508"/>
                  </a:moveTo>
                  <a:cubicBezTo>
                    <a:pt x="115" y="508"/>
                    <a:pt x="115" y="508"/>
                    <a:pt x="115" y="508"/>
                  </a:cubicBezTo>
                  <a:cubicBezTo>
                    <a:pt x="115" y="426"/>
                    <a:pt x="115" y="426"/>
                    <a:pt x="115" y="426"/>
                  </a:cubicBezTo>
                  <a:cubicBezTo>
                    <a:pt x="115" y="426"/>
                    <a:pt x="115" y="426"/>
                    <a:pt x="115" y="426"/>
                  </a:cubicBezTo>
                  <a:cubicBezTo>
                    <a:pt x="115" y="426"/>
                    <a:pt x="115" y="426"/>
                    <a:pt x="115" y="425"/>
                  </a:cubicBezTo>
                  <a:cubicBezTo>
                    <a:pt x="115" y="411"/>
                    <a:pt x="127" y="400"/>
                    <a:pt x="141" y="400"/>
                  </a:cubicBezTo>
                  <a:cubicBezTo>
                    <a:pt x="155" y="400"/>
                    <a:pt x="167" y="411"/>
                    <a:pt x="167" y="425"/>
                  </a:cubicBezTo>
                  <a:cubicBezTo>
                    <a:pt x="167" y="426"/>
                    <a:pt x="167" y="426"/>
                    <a:pt x="167" y="426"/>
                  </a:cubicBezTo>
                  <a:cubicBezTo>
                    <a:pt x="167" y="426"/>
                    <a:pt x="167" y="426"/>
                    <a:pt x="167" y="426"/>
                  </a:cubicBezTo>
                  <a:lnTo>
                    <a:pt x="167" y="508"/>
                  </a:lnTo>
                  <a:close/>
                  <a:moveTo>
                    <a:pt x="167" y="375"/>
                  </a:moveTo>
                  <a:cubicBezTo>
                    <a:pt x="115" y="375"/>
                    <a:pt x="115" y="375"/>
                    <a:pt x="115" y="375"/>
                  </a:cubicBezTo>
                  <a:cubicBezTo>
                    <a:pt x="115" y="293"/>
                    <a:pt x="115" y="293"/>
                    <a:pt x="115" y="293"/>
                  </a:cubicBezTo>
                  <a:cubicBezTo>
                    <a:pt x="115" y="293"/>
                    <a:pt x="115" y="293"/>
                    <a:pt x="115" y="293"/>
                  </a:cubicBezTo>
                  <a:cubicBezTo>
                    <a:pt x="115" y="293"/>
                    <a:pt x="115" y="293"/>
                    <a:pt x="115" y="292"/>
                  </a:cubicBezTo>
                  <a:cubicBezTo>
                    <a:pt x="115" y="278"/>
                    <a:pt x="127" y="267"/>
                    <a:pt x="141" y="267"/>
                  </a:cubicBezTo>
                  <a:cubicBezTo>
                    <a:pt x="155" y="267"/>
                    <a:pt x="167" y="278"/>
                    <a:pt x="167" y="292"/>
                  </a:cubicBezTo>
                  <a:cubicBezTo>
                    <a:pt x="167" y="293"/>
                    <a:pt x="167" y="293"/>
                    <a:pt x="167" y="293"/>
                  </a:cubicBezTo>
                  <a:cubicBezTo>
                    <a:pt x="167" y="293"/>
                    <a:pt x="167" y="293"/>
                    <a:pt x="167" y="293"/>
                  </a:cubicBezTo>
                  <a:lnTo>
                    <a:pt x="167" y="375"/>
                  </a:lnTo>
                  <a:close/>
                  <a:moveTo>
                    <a:pt x="237" y="508"/>
                  </a:moveTo>
                  <a:cubicBezTo>
                    <a:pt x="186" y="508"/>
                    <a:pt x="186" y="508"/>
                    <a:pt x="186" y="508"/>
                  </a:cubicBezTo>
                  <a:cubicBezTo>
                    <a:pt x="186" y="426"/>
                    <a:pt x="186" y="426"/>
                    <a:pt x="186" y="426"/>
                  </a:cubicBezTo>
                  <a:cubicBezTo>
                    <a:pt x="186" y="426"/>
                    <a:pt x="186" y="426"/>
                    <a:pt x="186" y="426"/>
                  </a:cubicBezTo>
                  <a:cubicBezTo>
                    <a:pt x="186" y="426"/>
                    <a:pt x="186" y="426"/>
                    <a:pt x="186" y="425"/>
                  </a:cubicBezTo>
                  <a:cubicBezTo>
                    <a:pt x="186" y="411"/>
                    <a:pt x="197" y="400"/>
                    <a:pt x="211" y="400"/>
                  </a:cubicBezTo>
                  <a:cubicBezTo>
                    <a:pt x="226" y="400"/>
                    <a:pt x="237" y="411"/>
                    <a:pt x="237" y="425"/>
                  </a:cubicBezTo>
                  <a:cubicBezTo>
                    <a:pt x="237" y="426"/>
                    <a:pt x="237" y="426"/>
                    <a:pt x="237" y="426"/>
                  </a:cubicBezTo>
                  <a:cubicBezTo>
                    <a:pt x="237" y="426"/>
                    <a:pt x="237" y="426"/>
                    <a:pt x="237" y="426"/>
                  </a:cubicBezTo>
                  <a:lnTo>
                    <a:pt x="237" y="508"/>
                  </a:lnTo>
                  <a:close/>
                  <a:moveTo>
                    <a:pt x="237" y="375"/>
                  </a:moveTo>
                  <a:cubicBezTo>
                    <a:pt x="186" y="375"/>
                    <a:pt x="186" y="375"/>
                    <a:pt x="186" y="375"/>
                  </a:cubicBezTo>
                  <a:cubicBezTo>
                    <a:pt x="186" y="293"/>
                    <a:pt x="186" y="293"/>
                    <a:pt x="186" y="293"/>
                  </a:cubicBezTo>
                  <a:cubicBezTo>
                    <a:pt x="186" y="293"/>
                    <a:pt x="186" y="293"/>
                    <a:pt x="186" y="293"/>
                  </a:cubicBezTo>
                  <a:cubicBezTo>
                    <a:pt x="186" y="293"/>
                    <a:pt x="186" y="293"/>
                    <a:pt x="186" y="292"/>
                  </a:cubicBezTo>
                  <a:cubicBezTo>
                    <a:pt x="186" y="278"/>
                    <a:pt x="197" y="267"/>
                    <a:pt x="211" y="267"/>
                  </a:cubicBezTo>
                  <a:cubicBezTo>
                    <a:pt x="226" y="267"/>
                    <a:pt x="237" y="278"/>
                    <a:pt x="237" y="292"/>
                  </a:cubicBezTo>
                  <a:cubicBezTo>
                    <a:pt x="237" y="293"/>
                    <a:pt x="237" y="293"/>
                    <a:pt x="237" y="293"/>
                  </a:cubicBezTo>
                  <a:cubicBezTo>
                    <a:pt x="237" y="293"/>
                    <a:pt x="237" y="293"/>
                    <a:pt x="237" y="293"/>
                  </a:cubicBezTo>
                  <a:lnTo>
                    <a:pt x="237" y="375"/>
                  </a:lnTo>
                  <a:close/>
                  <a:moveTo>
                    <a:pt x="308" y="508"/>
                  </a:moveTo>
                  <a:cubicBezTo>
                    <a:pt x="256" y="508"/>
                    <a:pt x="256" y="508"/>
                    <a:pt x="256" y="508"/>
                  </a:cubicBezTo>
                  <a:cubicBezTo>
                    <a:pt x="256" y="426"/>
                    <a:pt x="256" y="426"/>
                    <a:pt x="256" y="426"/>
                  </a:cubicBezTo>
                  <a:cubicBezTo>
                    <a:pt x="256" y="426"/>
                    <a:pt x="256" y="426"/>
                    <a:pt x="256" y="426"/>
                  </a:cubicBezTo>
                  <a:cubicBezTo>
                    <a:pt x="256" y="426"/>
                    <a:pt x="256" y="426"/>
                    <a:pt x="256" y="425"/>
                  </a:cubicBezTo>
                  <a:cubicBezTo>
                    <a:pt x="256" y="411"/>
                    <a:pt x="268" y="400"/>
                    <a:pt x="282" y="400"/>
                  </a:cubicBezTo>
                  <a:cubicBezTo>
                    <a:pt x="296" y="400"/>
                    <a:pt x="308" y="411"/>
                    <a:pt x="308" y="425"/>
                  </a:cubicBezTo>
                  <a:cubicBezTo>
                    <a:pt x="308" y="426"/>
                    <a:pt x="308" y="426"/>
                    <a:pt x="308" y="426"/>
                  </a:cubicBezTo>
                  <a:cubicBezTo>
                    <a:pt x="308" y="426"/>
                    <a:pt x="308" y="426"/>
                    <a:pt x="308" y="426"/>
                  </a:cubicBezTo>
                  <a:lnTo>
                    <a:pt x="308" y="508"/>
                  </a:lnTo>
                  <a:close/>
                  <a:moveTo>
                    <a:pt x="308" y="375"/>
                  </a:moveTo>
                  <a:cubicBezTo>
                    <a:pt x="256" y="375"/>
                    <a:pt x="256" y="375"/>
                    <a:pt x="256" y="375"/>
                  </a:cubicBezTo>
                  <a:cubicBezTo>
                    <a:pt x="256" y="293"/>
                    <a:pt x="256" y="293"/>
                    <a:pt x="256" y="293"/>
                  </a:cubicBezTo>
                  <a:cubicBezTo>
                    <a:pt x="256" y="293"/>
                    <a:pt x="256" y="293"/>
                    <a:pt x="256" y="293"/>
                  </a:cubicBezTo>
                  <a:cubicBezTo>
                    <a:pt x="256" y="293"/>
                    <a:pt x="256" y="293"/>
                    <a:pt x="256" y="292"/>
                  </a:cubicBezTo>
                  <a:cubicBezTo>
                    <a:pt x="256" y="278"/>
                    <a:pt x="268" y="267"/>
                    <a:pt x="282" y="267"/>
                  </a:cubicBezTo>
                  <a:cubicBezTo>
                    <a:pt x="296" y="267"/>
                    <a:pt x="308" y="278"/>
                    <a:pt x="308" y="292"/>
                  </a:cubicBezTo>
                  <a:cubicBezTo>
                    <a:pt x="308" y="293"/>
                    <a:pt x="308" y="293"/>
                    <a:pt x="308" y="293"/>
                  </a:cubicBezTo>
                  <a:cubicBezTo>
                    <a:pt x="308" y="293"/>
                    <a:pt x="308" y="293"/>
                    <a:pt x="308" y="293"/>
                  </a:cubicBezTo>
                  <a:lnTo>
                    <a:pt x="308" y="3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1" name="Freeform 23"/>
            <p:cNvSpPr>
              <a:spLocks noEditPoints="1"/>
            </p:cNvSpPr>
            <p:nvPr/>
          </p:nvSpPr>
          <p:spPr bwMode="auto">
            <a:xfrm>
              <a:off x="4328440" y="4809153"/>
              <a:ext cx="500895" cy="2070619"/>
            </a:xfrm>
            <a:custGeom>
              <a:avLst/>
              <a:gdLst>
                <a:gd name="T0" fmla="*/ 0 w 396"/>
                <a:gd name="T1" fmla="*/ 0 h 1637"/>
                <a:gd name="T2" fmla="*/ 0 w 396"/>
                <a:gd name="T3" fmla="*/ 1637 h 1637"/>
                <a:gd name="T4" fmla="*/ 396 w 396"/>
                <a:gd name="T5" fmla="*/ 1637 h 1637"/>
                <a:gd name="T6" fmla="*/ 396 w 396"/>
                <a:gd name="T7" fmla="*/ 331 h 1637"/>
                <a:gd name="T8" fmla="*/ 0 w 396"/>
                <a:gd name="T9" fmla="*/ 0 h 1637"/>
                <a:gd name="T10" fmla="*/ 231 w 396"/>
                <a:gd name="T11" fmla="*/ 1300 h 1637"/>
                <a:gd name="T12" fmla="*/ 329 w 396"/>
                <a:gd name="T13" fmla="*/ 1300 h 1637"/>
                <a:gd name="T14" fmla="*/ 329 w 396"/>
                <a:gd name="T15" fmla="*/ 1452 h 1637"/>
                <a:gd name="T16" fmla="*/ 231 w 396"/>
                <a:gd name="T17" fmla="*/ 1452 h 1637"/>
                <a:gd name="T18" fmla="*/ 231 w 396"/>
                <a:gd name="T19" fmla="*/ 1300 h 1637"/>
                <a:gd name="T20" fmla="*/ 231 w 396"/>
                <a:gd name="T21" fmla="*/ 1085 h 1637"/>
                <a:gd name="T22" fmla="*/ 329 w 396"/>
                <a:gd name="T23" fmla="*/ 1085 h 1637"/>
                <a:gd name="T24" fmla="*/ 329 w 396"/>
                <a:gd name="T25" fmla="*/ 1238 h 1637"/>
                <a:gd name="T26" fmla="*/ 231 w 396"/>
                <a:gd name="T27" fmla="*/ 1238 h 1637"/>
                <a:gd name="T28" fmla="*/ 231 w 396"/>
                <a:gd name="T29" fmla="*/ 1085 h 1637"/>
                <a:gd name="T30" fmla="*/ 231 w 396"/>
                <a:gd name="T31" fmla="*/ 870 h 1637"/>
                <a:gd name="T32" fmla="*/ 329 w 396"/>
                <a:gd name="T33" fmla="*/ 870 h 1637"/>
                <a:gd name="T34" fmla="*/ 329 w 396"/>
                <a:gd name="T35" fmla="*/ 1025 h 1637"/>
                <a:gd name="T36" fmla="*/ 231 w 396"/>
                <a:gd name="T37" fmla="*/ 1025 h 1637"/>
                <a:gd name="T38" fmla="*/ 231 w 396"/>
                <a:gd name="T39" fmla="*/ 870 h 1637"/>
                <a:gd name="T40" fmla="*/ 231 w 396"/>
                <a:gd name="T41" fmla="*/ 657 h 1637"/>
                <a:gd name="T42" fmla="*/ 329 w 396"/>
                <a:gd name="T43" fmla="*/ 657 h 1637"/>
                <a:gd name="T44" fmla="*/ 329 w 396"/>
                <a:gd name="T45" fmla="*/ 810 h 1637"/>
                <a:gd name="T46" fmla="*/ 231 w 396"/>
                <a:gd name="T47" fmla="*/ 810 h 1637"/>
                <a:gd name="T48" fmla="*/ 231 w 396"/>
                <a:gd name="T49" fmla="*/ 657 h 1637"/>
                <a:gd name="T50" fmla="*/ 231 w 396"/>
                <a:gd name="T51" fmla="*/ 443 h 1637"/>
                <a:gd name="T52" fmla="*/ 329 w 396"/>
                <a:gd name="T53" fmla="*/ 443 h 1637"/>
                <a:gd name="T54" fmla="*/ 329 w 396"/>
                <a:gd name="T55" fmla="*/ 595 h 1637"/>
                <a:gd name="T56" fmla="*/ 231 w 396"/>
                <a:gd name="T57" fmla="*/ 595 h 1637"/>
                <a:gd name="T58" fmla="*/ 231 w 396"/>
                <a:gd name="T59" fmla="*/ 443 h 1637"/>
                <a:gd name="T60" fmla="*/ 79 w 396"/>
                <a:gd name="T61" fmla="*/ 1300 h 1637"/>
                <a:gd name="T62" fmla="*/ 169 w 396"/>
                <a:gd name="T63" fmla="*/ 1300 h 1637"/>
                <a:gd name="T64" fmla="*/ 169 w 396"/>
                <a:gd name="T65" fmla="*/ 1447 h 1637"/>
                <a:gd name="T66" fmla="*/ 79 w 396"/>
                <a:gd name="T67" fmla="*/ 1447 h 1637"/>
                <a:gd name="T68" fmla="*/ 79 w 396"/>
                <a:gd name="T69" fmla="*/ 1300 h 1637"/>
                <a:gd name="T70" fmla="*/ 79 w 396"/>
                <a:gd name="T71" fmla="*/ 1085 h 1637"/>
                <a:gd name="T72" fmla="*/ 169 w 396"/>
                <a:gd name="T73" fmla="*/ 1085 h 1637"/>
                <a:gd name="T74" fmla="*/ 169 w 396"/>
                <a:gd name="T75" fmla="*/ 1232 h 1637"/>
                <a:gd name="T76" fmla="*/ 79 w 396"/>
                <a:gd name="T77" fmla="*/ 1232 h 1637"/>
                <a:gd name="T78" fmla="*/ 79 w 396"/>
                <a:gd name="T79" fmla="*/ 1085 h 1637"/>
                <a:gd name="T80" fmla="*/ 79 w 396"/>
                <a:gd name="T81" fmla="*/ 870 h 1637"/>
                <a:gd name="T82" fmla="*/ 169 w 396"/>
                <a:gd name="T83" fmla="*/ 870 h 1637"/>
                <a:gd name="T84" fmla="*/ 169 w 396"/>
                <a:gd name="T85" fmla="*/ 1018 h 1637"/>
                <a:gd name="T86" fmla="*/ 79 w 396"/>
                <a:gd name="T87" fmla="*/ 1018 h 1637"/>
                <a:gd name="T88" fmla="*/ 79 w 396"/>
                <a:gd name="T89" fmla="*/ 870 h 1637"/>
                <a:gd name="T90" fmla="*/ 79 w 396"/>
                <a:gd name="T91" fmla="*/ 657 h 1637"/>
                <a:gd name="T92" fmla="*/ 169 w 396"/>
                <a:gd name="T93" fmla="*/ 657 h 1637"/>
                <a:gd name="T94" fmla="*/ 169 w 396"/>
                <a:gd name="T95" fmla="*/ 804 h 1637"/>
                <a:gd name="T96" fmla="*/ 79 w 396"/>
                <a:gd name="T97" fmla="*/ 804 h 1637"/>
                <a:gd name="T98" fmla="*/ 79 w 396"/>
                <a:gd name="T99" fmla="*/ 657 h 1637"/>
                <a:gd name="T100" fmla="*/ 79 w 396"/>
                <a:gd name="T101" fmla="*/ 443 h 1637"/>
                <a:gd name="T102" fmla="*/ 169 w 396"/>
                <a:gd name="T103" fmla="*/ 443 h 1637"/>
                <a:gd name="T104" fmla="*/ 169 w 396"/>
                <a:gd name="T105" fmla="*/ 590 h 1637"/>
                <a:gd name="T106" fmla="*/ 79 w 396"/>
                <a:gd name="T107" fmla="*/ 590 h 1637"/>
                <a:gd name="T108" fmla="*/ 79 w 396"/>
                <a:gd name="T109" fmla="*/ 443 h 1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96" h="1637">
                  <a:moveTo>
                    <a:pt x="0" y="0"/>
                  </a:moveTo>
                  <a:lnTo>
                    <a:pt x="0" y="1637"/>
                  </a:lnTo>
                  <a:lnTo>
                    <a:pt x="396" y="1637"/>
                  </a:lnTo>
                  <a:lnTo>
                    <a:pt x="396" y="331"/>
                  </a:lnTo>
                  <a:lnTo>
                    <a:pt x="0" y="0"/>
                  </a:lnTo>
                  <a:close/>
                  <a:moveTo>
                    <a:pt x="231" y="1300"/>
                  </a:moveTo>
                  <a:lnTo>
                    <a:pt x="329" y="1300"/>
                  </a:lnTo>
                  <a:lnTo>
                    <a:pt x="329" y="1452"/>
                  </a:lnTo>
                  <a:lnTo>
                    <a:pt x="231" y="1452"/>
                  </a:lnTo>
                  <a:lnTo>
                    <a:pt x="231" y="1300"/>
                  </a:lnTo>
                  <a:close/>
                  <a:moveTo>
                    <a:pt x="231" y="1085"/>
                  </a:moveTo>
                  <a:lnTo>
                    <a:pt x="329" y="1085"/>
                  </a:lnTo>
                  <a:lnTo>
                    <a:pt x="329" y="1238"/>
                  </a:lnTo>
                  <a:lnTo>
                    <a:pt x="231" y="1238"/>
                  </a:lnTo>
                  <a:lnTo>
                    <a:pt x="231" y="1085"/>
                  </a:lnTo>
                  <a:close/>
                  <a:moveTo>
                    <a:pt x="231" y="870"/>
                  </a:moveTo>
                  <a:lnTo>
                    <a:pt x="329" y="870"/>
                  </a:lnTo>
                  <a:lnTo>
                    <a:pt x="329" y="1025"/>
                  </a:lnTo>
                  <a:lnTo>
                    <a:pt x="231" y="1025"/>
                  </a:lnTo>
                  <a:lnTo>
                    <a:pt x="231" y="870"/>
                  </a:lnTo>
                  <a:close/>
                  <a:moveTo>
                    <a:pt x="231" y="657"/>
                  </a:moveTo>
                  <a:lnTo>
                    <a:pt x="329" y="657"/>
                  </a:lnTo>
                  <a:lnTo>
                    <a:pt x="329" y="810"/>
                  </a:lnTo>
                  <a:lnTo>
                    <a:pt x="231" y="810"/>
                  </a:lnTo>
                  <a:lnTo>
                    <a:pt x="231" y="657"/>
                  </a:lnTo>
                  <a:close/>
                  <a:moveTo>
                    <a:pt x="231" y="443"/>
                  </a:moveTo>
                  <a:lnTo>
                    <a:pt x="329" y="443"/>
                  </a:lnTo>
                  <a:lnTo>
                    <a:pt x="329" y="595"/>
                  </a:lnTo>
                  <a:lnTo>
                    <a:pt x="231" y="595"/>
                  </a:lnTo>
                  <a:lnTo>
                    <a:pt x="231" y="443"/>
                  </a:lnTo>
                  <a:close/>
                  <a:moveTo>
                    <a:pt x="79" y="1300"/>
                  </a:moveTo>
                  <a:lnTo>
                    <a:pt x="169" y="1300"/>
                  </a:lnTo>
                  <a:lnTo>
                    <a:pt x="169" y="1447"/>
                  </a:lnTo>
                  <a:lnTo>
                    <a:pt x="79" y="1447"/>
                  </a:lnTo>
                  <a:lnTo>
                    <a:pt x="79" y="1300"/>
                  </a:lnTo>
                  <a:close/>
                  <a:moveTo>
                    <a:pt x="79" y="1085"/>
                  </a:moveTo>
                  <a:lnTo>
                    <a:pt x="169" y="1085"/>
                  </a:lnTo>
                  <a:lnTo>
                    <a:pt x="169" y="1232"/>
                  </a:lnTo>
                  <a:lnTo>
                    <a:pt x="79" y="1232"/>
                  </a:lnTo>
                  <a:lnTo>
                    <a:pt x="79" y="1085"/>
                  </a:lnTo>
                  <a:close/>
                  <a:moveTo>
                    <a:pt x="79" y="870"/>
                  </a:moveTo>
                  <a:lnTo>
                    <a:pt x="169" y="870"/>
                  </a:lnTo>
                  <a:lnTo>
                    <a:pt x="169" y="1018"/>
                  </a:lnTo>
                  <a:lnTo>
                    <a:pt x="79" y="1018"/>
                  </a:lnTo>
                  <a:lnTo>
                    <a:pt x="79" y="870"/>
                  </a:lnTo>
                  <a:close/>
                  <a:moveTo>
                    <a:pt x="79" y="657"/>
                  </a:moveTo>
                  <a:lnTo>
                    <a:pt x="169" y="657"/>
                  </a:lnTo>
                  <a:lnTo>
                    <a:pt x="169" y="804"/>
                  </a:lnTo>
                  <a:lnTo>
                    <a:pt x="79" y="804"/>
                  </a:lnTo>
                  <a:lnTo>
                    <a:pt x="79" y="657"/>
                  </a:lnTo>
                  <a:close/>
                  <a:moveTo>
                    <a:pt x="79" y="443"/>
                  </a:moveTo>
                  <a:lnTo>
                    <a:pt x="169" y="443"/>
                  </a:lnTo>
                  <a:lnTo>
                    <a:pt x="169" y="590"/>
                  </a:lnTo>
                  <a:lnTo>
                    <a:pt x="79" y="590"/>
                  </a:lnTo>
                  <a:lnTo>
                    <a:pt x="79" y="44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2" name="Freeform 24"/>
            <p:cNvSpPr>
              <a:spLocks noEditPoints="1"/>
            </p:cNvSpPr>
            <p:nvPr/>
          </p:nvSpPr>
          <p:spPr bwMode="auto">
            <a:xfrm>
              <a:off x="4819216" y="5169645"/>
              <a:ext cx="729840" cy="1710126"/>
            </a:xfrm>
            <a:custGeom>
              <a:avLst/>
              <a:gdLst>
                <a:gd name="T0" fmla="*/ 0 w 420"/>
                <a:gd name="T1" fmla="*/ 350 h 983"/>
                <a:gd name="T2" fmla="*/ 420 w 420"/>
                <a:gd name="T3" fmla="*/ 983 h 983"/>
                <a:gd name="T4" fmla="*/ 210 w 420"/>
                <a:gd name="T5" fmla="*/ 0 h 983"/>
                <a:gd name="T6" fmla="*/ 54 w 420"/>
                <a:gd name="T7" fmla="*/ 750 h 983"/>
                <a:gd name="T8" fmla="*/ 54 w 420"/>
                <a:gd name="T9" fmla="*/ 630 h 983"/>
                <a:gd name="T10" fmla="*/ 85 w 420"/>
                <a:gd name="T11" fmla="*/ 591 h 983"/>
                <a:gd name="T12" fmla="*/ 115 w 420"/>
                <a:gd name="T13" fmla="*/ 630 h 983"/>
                <a:gd name="T14" fmla="*/ 115 w 420"/>
                <a:gd name="T15" fmla="*/ 750 h 983"/>
                <a:gd name="T16" fmla="*/ 54 w 420"/>
                <a:gd name="T17" fmla="*/ 554 h 983"/>
                <a:gd name="T18" fmla="*/ 54 w 420"/>
                <a:gd name="T19" fmla="*/ 433 h 983"/>
                <a:gd name="T20" fmla="*/ 85 w 420"/>
                <a:gd name="T21" fmla="*/ 394 h 983"/>
                <a:gd name="T22" fmla="*/ 115 w 420"/>
                <a:gd name="T23" fmla="*/ 433 h 983"/>
                <a:gd name="T24" fmla="*/ 115 w 420"/>
                <a:gd name="T25" fmla="*/ 554 h 983"/>
                <a:gd name="T26" fmla="*/ 138 w 420"/>
                <a:gd name="T27" fmla="*/ 750 h 983"/>
                <a:gd name="T28" fmla="*/ 138 w 420"/>
                <a:gd name="T29" fmla="*/ 630 h 983"/>
                <a:gd name="T30" fmla="*/ 168 w 420"/>
                <a:gd name="T31" fmla="*/ 591 h 983"/>
                <a:gd name="T32" fmla="*/ 199 w 420"/>
                <a:gd name="T33" fmla="*/ 630 h 983"/>
                <a:gd name="T34" fmla="*/ 199 w 420"/>
                <a:gd name="T35" fmla="*/ 750 h 983"/>
                <a:gd name="T36" fmla="*/ 138 w 420"/>
                <a:gd name="T37" fmla="*/ 554 h 983"/>
                <a:gd name="T38" fmla="*/ 138 w 420"/>
                <a:gd name="T39" fmla="*/ 433 h 983"/>
                <a:gd name="T40" fmla="*/ 168 w 420"/>
                <a:gd name="T41" fmla="*/ 394 h 983"/>
                <a:gd name="T42" fmla="*/ 199 w 420"/>
                <a:gd name="T43" fmla="*/ 433 h 983"/>
                <a:gd name="T44" fmla="*/ 199 w 420"/>
                <a:gd name="T45" fmla="*/ 554 h 983"/>
                <a:gd name="T46" fmla="*/ 222 w 420"/>
                <a:gd name="T47" fmla="*/ 750 h 983"/>
                <a:gd name="T48" fmla="*/ 222 w 420"/>
                <a:gd name="T49" fmla="*/ 630 h 983"/>
                <a:gd name="T50" fmla="*/ 252 w 420"/>
                <a:gd name="T51" fmla="*/ 591 h 983"/>
                <a:gd name="T52" fmla="*/ 283 w 420"/>
                <a:gd name="T53" fmla="*/ 630 h 983"/>
                <a:gd name="T54" fmla="*/ 283 w 420"/>
                <a:gd name="T55" fmla="*/ 750 h 983"/>
                <a:gd name="T56" fmla="*/ 222 w 420"/>
                <a:gd name="T57" fmla="*/ 554 h 983"/>
                <a:gd name="T58" fmla="*/ 222 w 420"/>
                <a:gd name="T59" fmla="*/ 433 h 983"/>
                <a:gd name="T60" fmla="*/ 252 w 420"/>
                <a:gd name="T61" fmla="*/ 394 h 983"/>
                <a:gd name="T62" fmla="*/ 283 w 420"/>
                <a:gd name="T63" fmla="*/ 433 h 983"/>
                <a:gd name="T64" fmla="*/ 283 w 420"/>
                <a:gd name="T65" fmla="*/ 554 h 983"/>
                <a:gd name="T66" fmla="*/ 305 w 420"/>
                <a:gd name="T67" fmla="*/ 750 h 983"/>
                <a:gd name="T68" fmla="*/ 305 w 420"/>
                <a:gd name="T69" fmla="*/ 630 h 983"/>
                <a:gd name="T70" fmla="*/ 336 w 420"/>
                <a:gd name="T71" fmla="*/ 591 h 983"/>
                <a:gd name="T72" fmla="*/ 367 w 420"/>
                <a:gd name="T73" fmla="*/ 630 h 983"/>
                <a:gd name="T74" fmla="*/ 367 w 420"/>
                <a:gd name="T75" fmla="*/ 750 h 983"/>
                <a:gd name="T76" fmla="*/ 305 w 420"/>
                <a:gd name="T77" fmla="*/ 554 h 983"/>
                <a:gd name="T78" fmla="*/ 305 w 420"/>
                <a:gd name="T79" fmla="*/ 433 h 983"/>
                <a:gd name="T80" fmla="*/ 336 w 420"/>
                <a:gd name="T81" fmla="*/ 394 h 983"/>
                <a:gd name="T82" fmla="*/ 367 w 420"/>
                <a:gd name="T83" fmla="*/ 433 h 983"/>
                <a:gd name="T84" fmla="*/ 367 w 420"/>
                <a:gd name="T85" fmla="*/ 554 h 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20" h="983">
                  <a:moveTo>
                    <a:pt x="210" y="0"/>
                  </a:moveTo>
                  <a:cubicBezTo>
                    <a:pt x="0" y="350"/>
                    <a:pt x="0" y="350"/>
                    <a:pt x="0" y="350"/>
                  </a:cubicBezTo>
                  <a:cubicBezTo>
                    <a:pt x="0" y="983"/>
                    <a:pt x="0" y="983"/>
                    <a:pt x="0" y="983"/>
                  </a:cubicBezTo>
                  <a:cubicBezTo>
                    <a:pt x="420" y="983"/>
                    <a:pt x="420" y="983"/>
                    <a:pt x="420" y="983"/>
                  </a:cubicBezTo>
                  <a:cubicBezTo>
                    <a:pt x="420" y="350"/>
                    <a:pt x="420" y="350"/>
                    <a:pt x="420" y="350"/>
                  </a:cubicBezTo>
                  <a:lnTo>
                    <a:pt x="210" y="0"/>
                  </a:lnTo>
                  <a:close/>
                  <a:moveTo>
                    <a:pt x="115" y="750"/>
                  </a:moveTo>
                  <a:cubicBezTo>
                    <a:pt x="54" y="750"/>
                    <a:pt x="54" y="750"/>
                    <a:pt x="54" y="750"/>
                  </a:cubicBezTo>
                  <a:cubicBezTo>
                    <a:pt x="54" y="630"/>
                    <a:pt x="54" y="630"/>
                    <a:pt x="54" y="630"/>
                  </a:cubicBezTo>
                  <a:cubicBezTo>
                    <a:pt x="54" y="630"/>
                    <a:pt x="54" y="630"/>
                    <a:pt x="54" y="630"/>
                  </a:cubicBezTo>
                  <a:cubicBezTo>
                    <a:pt x="54" y="629"/>
                    <a:pt x="54" y="629"/>
                    <a:pt x="54" y="629"/>
                  </a:cubicBezTo>
                  <a:cubicBezTo>
                    <a:pt x="54" y="608"/>
                    <a:pt x="68" y="591"/>
                    <a:pt x="85" y="591"/>
                  </a:cubicBezTo>
                  <a:cubicBezTo>
                    <a:pt x="102" y="591"/>
                    <a:pt x="115" y="608"/>
                    <a:pt x="115" y="629"/>
                  </a:cubicBezTo>
                  <a:cubicBezTo>
                    <a:pt x="115" y="629"/>
                    <a:pt x="115" y="629"/>
                    <a:pt x="115" y="630"/>
                  </a:cubicBezTo>
                  <a:cubicBezTo>
                    <a:pt x="115" y="630"/>
                    <a:pt x="115" y="630"/>
                    <a:pt x="115" y="630"/>
                  </a:cubicBezTo>
                  <a:lnTo>
                    <a:pt x="115" y="750"/>
                  </a:lnTo>
                  <a:close/>
                  <a:moveTo>
                    <a:pt x="115" y="554"/>
                  </a:moveTo>
                  <a:cubicBezTo>
                    <a:pt x="54" y="554"/>
                    <a:pt x="54" y="554"/>
                    <a:pt x="54" y="554"/>
                  </a:cubicBezTo>
                  <a:cubicBezTo>
                    <a:pt x="54" y="433"/>
                    <a:pt x="54" y="433"/>
                    <a:pt x="54" y="433"/>
                  </a:cubicBezTo>
                  <a:cubicBezTo>
                    <a:pt x="54" y="433"/>
                    <a:pt x="54" y="433"/>
                    <a:pt x="54" y="433"/>
                  </a:cubicBezTo>
                  <a:cubicBezTo>
                    <a:pt x="54" y="433"/>
                    <a:pt x="54" y="432"/>
                    <a:pt x="54" y="432"/>
                  </a:cubicBezTo>
                  <a:cubicBezTo>
                    <a:pt x="54" y="411"/>
                    <a:pt x="68" y="394"/>
                    <a:pt x="85" y="394"/>
                  </a:cubicBezTo>
                  <a:cubicBezTo>
                    <a:pt x="102" y="394"/>
                    <a:pt x="115" y="411"/>
                    <a:pt x="115" y="432"/>
                  </a:cubicBezTo>
                  <a:cubicBezTo>
                    <a:pt x="115" y="432"/>
                    <a:pt x="115" y="433"/>
                    <a:pt x="115" y="433"/>
                  </a:cubicBezTo>
                  <a:cubicBezTo>
                    <a:pt x="115" y="433"/>
                    <a:pt x="115" y="433"/>
                    <a:pt x="115" y="433"/>
                  </a:cubicBezTo>
                  <a:lnTo>
                    <a:pt x="115" y="554"/>
                  </a:lnTo>
                  <a:close/>
                  <a:moveTo>
                    <a:pt x="199" y="750"/>
                  </a:moveTo>
                  <a:cubicBezTo>
                    <a:pt x="138" y="750"/>
                    <a:pt x="138" y="750"/>
                    <a:pt x="138" y="750"/>
                  </a:cubicBezTo>
                  <a:cubicBezTo>
                    <a:pt x="138" y="630"/>
                    <a:pt x="138" y="630"/>
                    <a:pt x="138" y="630"/>
                  </a:cubicBezTo>
                  <a:cubicBezTo>
                    <a:pt x="138" y="630"/>
                    <a:pt x="138" y="630"/>
                    <a:pt x="138" y="630"/>
                  </a:cubicBezTo>
                  <a:cubicBezTo>
                    <a:pt x="138" y="629"/>
                    <a:pt x="138" y="629"/>
                    <a:pt x="138" y="629"/>
                  </a:cubicBezTo>
                  <a:cubicBezTo>
                    <a:pt x="138" y="608"/>
                    <a:pt x="152" y="591"/>
                    <a:pt x="168" y="591"/>
                  </a:cubicBezTo>
                  <a:cubicBezTo>
                    <a:pt x="186" y="591"/>
                    <a:pt x="199" y="608"/>
                    <a:pt x="199" y="629"/>
                  </a:cubicBezTo>
                  <a:cubicBezTo>
                    <a:pt x="199" y="629"/>
                    <a:pt x="199" y="629"/>
                    <a:pt x="199" y="630"/>
                  </a:cubicBezTo>
                  <a:cubicBezTo>
                    <a:pt x="199" y="630"/>
                    <a:pt x="199" y="630"/>
                    <a:pt x="199" y="630"/>
                  </a:cubicBezTo>
                  <a:lnTo>
                    <a:pt x="199" y="750"/>
                  </a:lnTo>
                  <a:close/>
                  <a:moveTo>
                    <a:pt x="199" y="554"/>
                  </a:moveTo>
                  <a:cubicBezTo>
                    <a:pt x="138" y="554"/>
                    <a:pt x="138" y="554"/>
                    <a:pt x="138" y="554"/>
                  </a:cubicBezTo>
                  <a:cubicBezTo>
                    <a:pt x="138" y="433"/>
                    <a:pt x="138" y="433"/>
                    <a:pt x="138" y="433"/>
                  </a:cubicBezTo>
                  <a:cubicBezTo>
                    <a:pt x="138" y="433"/>
                    <a:pt x="138" y="433"/>
                    <a:pt x="138" y="433"/>
                  </a:cubicBezTo>
                  <a:cubicBezTo>
                    <a:pt x="138" y="433"/>
                    <a:pt x="138" y="432"/>
                    <a:pt x="138" y="432"/>
                  </a:cubicBezTo>
                  <a:cubicBezTo>
                    <a:pt x="138" y="411"/>
                    <a:pt x="152" y="394"/>
                    <a:pt x="168" y="394"/>
                  </a:cubicBezTo>
                  <a:cubicBezTo>
                    <a:pt x="186" y="394"/>
                    <a:pt x="199" y="411"/>
                    <a:pt x="199" y="432"/>
                  </a:cubicBezTo>
                  <a:cubicBezTo>
                    <a:pt x="199" y="432"/>
                    <a:pt x="199" y="433"/>
                    <a:pt x="199" y="433"/>
                  </a:cubicBezTo>
                  <a:cubicBezTo>
                    <a:pt x="199" y="433"/>
                    <a:pt x="199" y="433"/>
                    <a:pt x="199" y="433"/>
                  </a:cubicBezTo>
                  <a:lnTo>
                    <a:pt x="199" y="554"/>
                  </a:lnTo>
                  <a:close/>
                  <a:moveTo>
                    <a:pt x="283" y="750"/>
                  </a:moveTo>
                  <a:cubicBezTo>
                    <a:pt x="222" y="750"/>
                    <a:pt x="222" y="750"/>
                    <a:pt x="222" y="750"/>
                  </a:cubicBezTo>
                  <a:cubicBezTo>
                    <a:pt x="222" y="630"/>
                    <a:pt x="222" y="630"/>
                    <a:pt x="222" y="630"/>
                  </a:cubicBezTo>
                  <a:cubicBezTo>
                    <a:pt x="222" y="630"/>
                    <a:pt x="222" y="630"/>
                    <a:pt x="222" y="630"/>
                  </a:cubicBezTo>
                  <a:cubicBezTo>
                    <a:pt x="222" y="629"/>
                    <a:pt x="222" y="629"/>
                    <a:pt x="222" y="629"/>
                  </a:cubicBezTo>
                  <a:cubicBezTo>
                    <a:pt x="222" y="608"/>
                    <a:pt x="235" y="591"/>
                    <a:pt x="252" y="591"/>
                  </a:cubicBezTo>
                  <a:cubicBezTo>
                    <a:pt x="269" y="591"/>
                    <a:pt x="283" y="608"/>
                    <a:pt x="283" y="629"/>
                  </a:cubicBezTo>
                  <a:cubicBezTo>
                    <a:pt x="283" y="629"/>
                    <a:pt x="283" y="629"/>
                    <a:pt x="283" y="630"/>
                  </a:cubicBezTo>
                  <a:cubicBezTo>
                    <a:pt x="283" y="630"/>
                    <a:pt x="283" y="630"/>
                    <a:pt x="283" y="630"/>
                  </a:cubicBezTo>
                  <a:lnTo>
                    <a:pt x="283" y="750"/>
                  </a:lnTo>
                  <a:close/>
                  <a:moveTo>
                    <a:pt x="283" y="554"/>
                  </a:moveTo>
                  <a:cubicBezTo>
                    <a:pt x="222" y="554"/>
                    <a:pt x="222" y="554"/>
                    <a:pt x="222" y="554"/>
                  </a:cubicBezTo>
                  <a:cubicBezTo>
                    <a:pt x="222" y="433"/>
                    <a:pt x="222" y="433"/>
                    <a:pt x="222" y="433"/>
                  </a:cubicBezTo>
                  <a:cubicBezTo>
                    <a:pt x="222" y="433"/>
                    <a:pt x="222" y="433"/>
                    <a:pt x="222" y="433"/>
                  </a:cubicBezTo>
                  <a:cubicBezTo>
                    <a:pt x="222" y="433"/>
                    <a:pt x="222" y="432"/>
                    <a:pt x="222" y="432"/>
                  </a:cubicBezTo>
                  <a:cubicBezTo>
                    <a:pt x="222" y="411"/>
                    <a:pt x="235" y="394"/>
                    <a:pt x="252" y="394"/>
                  </a:cubicBezTo>
                  <a:cubicBezTo>
                    <a:pt x="269" y="394"/>
                    <a:pt x="283" y="411"/>
                    <a:pt x="283" y="432"/>
                  </a:cubicBezTo>
                  <a:cubicBezTo>
                    <a:pt x="283" y="432"/>
                    <a:pt x="283" y="433"/>
                    <a:pt x="283" y="433"/>
                  </a:cubicBezTo>
                  <a:cubicBezTo>
                    <a:pt x="283" y="433"/>
                    <a:pt x="283" y="433"/>
                    <a:pt x="283" y="433"/>
                  </a:cubicBezTo>
                  <a:lnTo>
                    <a:pt x="283" y="554"/>
                  </a:lnTo>
                  <a:close/>
                  <a:moveTo>
                    <a:pt x="367" y="750"/>
                  </a:moveTo>
                  <a:cubicBezTo>
                    <a:pt x="305" y="750"/>
                    <a:pt x="305" y="750"/>
                    <a:pt x="305" y="750"/>
                  </a:cubicBezTo>
                  <a:cubicBezTo>
                    <a:pt x="305" y="630"/>
                    <a:pt x="305" y="630"/>
                    <a:pt x="305" y="630"/>
                  </a:cubicBezTo>
                  <a:cubicBezTo>
                    <a:pt x="305" y="630"/>
                    <a:pt x="305" y="630"/>
                    <a:pt x="305" y="630"/>
                  </a:cubicBezTo>
                  <a:cubicBezTo>
                    <a:pt x="305" y="629"/>
                    <a:pt x="305" y="629"/>
                    <a:pt x="305" y="629"/>
                  </a:cubicBezTo>
                  <a:cubicBezTo>
                    <a:pt x="305" y="608"/>
                    <a:pt x="319" y="591"/>
                    <a:pt x="336" y="591"/>
                  </a:cubicBezTo>
                  <a:cubicBezTo>
                    <a:pt x="353" y="591"/>
                    <a:pt x="367" y="608"/>
                    <a:pt x="367" y="629"/>
                  </a:cubicBezTo>
                  <a:cubicBezTo>
                    <a:pt x="367" y="629"/>
                    <a:pt x="367" y="629"/>
                    <a:pt x="367" y="630"/>
                  </a:cubicBezTo>
                  <a:cubicBezTo>
                    <a:pt x="367" y="630"/>
                    <a:pt x="367" y="630"/>
                    <a:pt x="367" y="630"/>
                  </a:cubicBezTo>
                  <a:lnTo>
                    <a:pt x="367" y="750"/>
                  </a:lnTo>
                  <a:close/>
                  <a:moveTo>
                    <a:pt x="367" y="554"/>
                  </a:moveTo>
                  <a:cubicBezTo>
                    <a:pt x="305" y="554"/>
                    <a:pt x="305" y="554"/>
                    <a:pt x="305" y="554"/>
                  </a:cubicBezTo>
                  <a:cubicBezTo>
                    <a:pt x="305" y="433"/>
                    <a:pt x="305" y="433"/>
                    <a:pt x="305" y="433"/>
                  </a:cubicBezTo>
                  <a:cubicBezTo>
                    <a:pt x="305" y="433"/>
                    <a:pt x="305" y="433"/>
                    <a:pt x="305" y="433"/>
                  </a:cubicBezTo>
                  <a:cubicBezTo>
                    <a:pt x="305" y="433"/>
                    <a:pt x="305" y="432"/>
                    <a:pt x="305" y="432"/>
                  </a:cubicBezTo>
                  <a:cubicBezTo>
                    <a:pt x="305" y="411"/>
                    <a:pt x="319" y="394"/>
                    <a:pt x="336" y="394"/>
                  </a:cubicBezTo>
                  <a:cubicBezTo>
                    <a:pt x="353" y="394"/>
                    <a:pt x="367" y="411"/>
                    <a:pt x="367" y="432"/>
                  </a:cubicBezTo>
                  <a:cubicBezTo>
                    <a:pt x="367" y="432"/>
                    <a:pt x="367" y="433"/>
                    <a:pt x="367" y="433"/>
                  </a:cubicBezTo>
                  <a:cubicBezTo>
                    <a:pt x="367" y="433"/>
                    <a:pt x="367" y="433"/>
                    <a:pt x="367" y="433"/>
                  </a:cubicBezTo>
                  <a:lnTo>
                    <a:pt x="367" y="5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3" name="Freeform 25"/>
            <p:cNvSpPr>
              <a:spLocks noEditPoints="1"/>
            </p:cNvSpPr>
            <p:nvPr/>
          </p:nvSpPr>
          <p:spPr bwMode="auto">
            <a:xfrm>
              <a:off x="7731980" y="4109671"/>
              <a:ext cx="694423" cy="2770100"/>
            </a:xfrm>
            <a:custGeom>
              <a:avLst/>
              <a:gdLst>
                <a:gd name="T0" fmla="*/ 207 w 400"/>
                <a:gd name="T1" fmla="*/ 0 h 1592"/>
                <a:gd name="T2" fmla="*/ 29 w 400"/>
                <a:gd name="T3" fmla="*/ 317 h 1592"/>
                <a:gd name="T4" fmla="*/ 400 w 400"/>
                <a:gd name="T5" fmla="*/ 1592 h 1592"/>
                <a:gd name="T6" fmla="*/ 132 w 400"/>
                <a:gd name="T7" fmla="*/ 1385 h 1592"/>
                <a:gd name="T8" fmla="*/ 132 w 400"/>
                <a:gd name="T9" fmla="*/ 1289 h 1592"/>
                <a:gd name="T10" fmla="*/ 50 w 400"/>
                <a:gd name="T11" fmla="*/ 1257 h 1592"/>
                <a:gd name="T12" fmla="*/ 132 w 400"/>
                <a:gd name="T13" fmla="*/ 1257 h 1592"/>
                <a:gd name="T14" fmla="*/ 50 w 400"/>
                <a:gd name="T15" fmla="*/ 1032 h 1592"/>
                <a:gd name="T16" fmla="*/ 132 w 400"/>
                <a:gd name="T17" fmla="*/ 1000 h 1592"/>
                <a:gd name="T18" fmla="*/ 132 w 400"/>
                <a:gd name="T19" fmla="*/ 903 h 1592"/>
                <a:gd name="T20" fmla="*/ 50 w 400"/>
                <a:gd name="T21" fmla="*/ 871 h 1592"/>
                <a:gd name="T22" fmla="*/ 132 w 400"/>
                <a:gd name="T23" fmla="*/ 871 h 1592"/>
                <a:gd name="T24" fmla="*/ 50 w 400"/>
                <a:gd name="T25" fmla="*/ 646 h 1592"/>
                <a:gd name="T26" fmla="*/ 132 w 400"/>
                <a:gd name="T27" fmla="*/ 614 h 1592"/>
                <a:gd name="T28" fmla="*/ 132 w 400"/>
                <a:gd name="T29" fmla="*/ 517 h 1592"/>
                <a:gd name="T30" fmla="*/ 50 w 400"/>
                <a:gd name="T31" fmla="*/ 485 h 1592"/>
                <a:gd name="T32" fmla="*/ 132 w 400"/>
                <a:gd name="T33" fmla="*/ 485 h 1592"/>
                <a:gd name="T34" fmla="*/ 157 w 400"/>
                <a:gd name="T35" fmla="*/ 1289 h 1592"/>
                <a:gd name="T36" fmla="*/ 239 w 400"/>
                <a:gd name="T37" fmla="*/ 1257 h 1592"/>
                <a:gd name="T38" fmla="*/ 239 w 400"/>
                <a:gd name="T39" fmla="*/ 1160 h 1592"/>
                <a:gd name="T40" fmla="*/ 157 w 400"/>
                <a:gd name="T41" fmla="*/ 1128 h 1592"/>
                <a:gd name="T42" fmla="*/ 239 w 400"/>
                <a:gd name="T43" fmla="*/ 1128 h 1592"/>
                <a:gd name="T44" fmla="*/ 157 w 400"/>
                <a:gd name="T45" fmla="*/ 903 h 1592"/>
                <a:gd name="T46" fmla="*/ 239 w 400"/>
                <a:gd name="T47" fmla="*/ 871 h 1592"/>
                <a:gd name="T48" fmla="*/ 239 w 400"/>
                <a:gd name="T49" fmla="*/ 775 h 1592"/>
                <a:gd name="T50" fmla="*/ 157 w 400"/>
                <a:gd name="T51" fmla="*/ 742 h 1592"/>
                <a:gd name="T52" fmla="*/ 239 w 400"/>
                <a:gd name="T53" fmla="*/ 742 h 1592"/>
                <a:gd name="T54" fmla="*/ 157 w 400"/>
                <a:gd name="T55" fmla="*/ 517 h 1592"/>
                <a:gd name="T56" fmla="*/ 239 w 400"/>
                <a:gd name="T57" fmla="*/ 485 h 1592"/>
                <a:gd name="T58" fmla="*/ 239 w 400"/>
                <a:gd name="T59" fmla="*/ 389 h 1592"/>
                <a:gd name="T60" fmla="*/ 264 w 400"/>
                <a:gd name="T61" fmla="*/ 1385 h 1592"/>
                <a:gd name="T62" fmla="*/ 346 w 400"/>
                <a:gd name="T63" fmla="*/ 1385 h 1592"/>
                <a:gd name="T64" fmla="*/ 264 w 400"/>
                <a:gd name="T65" fmla="*/ 1160 h 1592"/>
                <a:gd name="T66" fmla="*/ 346 w 400"/>
                <a:gd name="T67" fmla="*/ 1128 h 1592"/>
                <a:gd name="T68" fmla="*/ 346 w 400"/>
                <a:gd name="T69" fmla="*/ 1032 h 1592"/>
                <a:gd name="T70" fmla="*/ 264 w 400"/>
                <a:gd name="T71" fmla="*/ 1000 h 1592"/>
                <a:gd name="T72" fmla="*/ 346 w 400"/>
                <a:gd name="T73" fmla="*/ 1000 h 1592"/>
                <a:gd name="T74" fmla="*/ 264 w 400"/>
                <a:gd name="T75" fmla="*/ 775 h 1592"/>
                <a:gd name="T76" fmla="*/ 346 w 400"/>
                <a:gd name="T77" fmla="*/ 742 h 1592"/>
                <a:gd name="T78" fmla="*/ 346 w 400"/>
                <a:gd name="T79" fmla="*/ 646 h 1592"/>
                <a:gd name="T80" fmla="*/ 264 w 400"/>
                <a:gd name="T81" fmla="*/ 614 h 1592"/>
                <a:gd name="T82" fmla="*/ 346 w 400"/>
                <a:gd name="T83" fmla="*/ 614 h 1592"/>
                <a:gd name="T84" fmla="*/ 264 w 400"/>
                <a:gd name="T85" fmla="*/ 389 h 1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00" h="1592">
                  <a:moveTo>
                    <a:pt x="353" y="317"/>
                  </a:moveTo>
                  <a:cubicBezTo>
                    <a:pt x="352" y="243"/>
                    <a:pt x="289" y="182"/>
                    <a:pt x="207" y="175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179" y="0"/>
                    <a:pt x="179" y="0"/>
                    <a:pt x="179" y="0"/>
                  </a:cubicBezTo>
                  <a:cubicBezTo>
                    <a:pt x="179" y="175"/>
                    <a:pt x="179" y="175"/>
                    <a:pt x="179" y="175"/>
                  </a:cubicBezTo>
                  <a:cubicBezTo>
                    <a:pt x="95" y="181"/>
                    <a:pt x="30" y="242"/>
                    <a:pt x="29" y="317"/>
                  </a:cubicBezTo>
                  <a:cubicBezTo>
                    <a:pt x="0" y="317"/>
                    <a:pt x="0" y="317"/>
                    <a:pt x="0" y="317"/>
                  </a:cubicBezTo>
                  <a:cubicBezTo>
                    <a:pt x="0" y="1592"/>
                    <a:pt x="0" y="1592"/>
                    <a:pt x="0" y="1592"/>
                  </a:cubicBezTo>
                  <a:cubicBezTo>
                    <a:pt x="400" y="1592"/>
                    <a:pt x="400" y="1592"/>
                    <a:pt x="400" y="1592"/>
                  </a:cubicBezTo>
                  <a:cubicBezTo>
                    <a:pt x="400" y="317"/>
                    <a:pt x="400" y="317"/>
                    <a:pt x="400" y="317"/>
                  </a:cubicBezTo>
                  <a:lnTo>
                    <a:pt x="353" y="317"/>
                  </a:lnTo>
                  <a:close/>
                  <a:moveTo>
                    <a:pt x="132" y="1385"/>
                  </a:moveTo>
                  <a:cubicBezTo>
                    <a:pt x="50" y="1385"/>
                    <a:pt x="50" y="1385"/>
                    <a:pt x="50" y="1385"/>
                  </a:cubicBezTo>
                  <a:cubicBezTo>
                    <a:pt x="50" y="1289"/>
                    <a:pt x="50" y="1289"/>
                    <a:pt x="50" y="1289"/>
                  </a:cubicBezTo>
                  <a:cubicBezTo>
                    <a:pt x="132" y="1289"/>
                    <a:pt x="132" y="1289"/>
                    <a:pt x="132" y="1289"/>
                  </a:cubicBezTo>
                  <a:lnTo>
                    <a:pt x="132" y="1385"/>
                  </a:lnTo>
                  <a:close/>
                  <a:moveTo>
                    <a:pt x="132" y="1257"/>
                  </a:moveTo>
                  <a:cubicBezTo>
                    <a:pt x="50" y="1257"/>
                    <a:pt x="50" y="1257"/>
                    <a:pt x="50" y="1257"/>
                  </a:cubicBezTo>
                  <a:cubicBezTo>
                    <a:pt x="50" y="1160"/>
                    <a:pt x="50" y="1160"/>
                    <a:pt x="50" y="1160"/>
                  </a:cubicBezTo>
                  <a:cubicBezTo>
                    <a:pt x="132" y="1160"/>
                    <a:pt x="132" y="1160"/>
                    <a:pt x="132" y="1160"/>
                  </a:cubicBezTo>
                  <a:lnTo>
                    <a:pt x="132" y="1257"/>
                  </a:lnTo>
                  <a:close/>
                  <a:moveTo>
                    <a:pt x="132" y="1128"/>
                  </a:moveTo>
                  <a:cubicBezTo>
                    <a:pt x="50" y="1128"/>
                    <a:pt x="50" y="1128"/>
                    <a:pt x="50" y="1128"/>
                  </a:cubicBezTo>
                  <a:cubicBezTo>
                    <a:pt x="50" y="1032"/>
                    <a:pt x="50" y="1032"/>
                    <a:pt x="50" y="1032"/>
                  </a:cubicBezTo>
                  <a:cubicBezTo>
                    <a:pt x="132" y="1032"/>
                    <a:pt x="132" y="1032"/>
                    <a:pt x="132" y="1032"/>
                  </a:cubicBezTo>
                  <a:lnTo>
                    <a:pt x="132" y="1128"/>
                  </a:lnTo>
                  <a:close/>
                  <a:moveTo>
                    <a:pt x="132" y="1000"/>
                  </a:moveTo>
                  <a:cubicBezTo>
                    <a:pt x="50" y="1000"/>
                    <a:pt x="50" y="1000"/>
                    <a:pt x="50" y="1000"/>
                  </a:cubicBezTo>
                  <a:cubicBezTo>
                    <a:pt x="50" y="903"/>
                    <a:pt x="50" y="903"/>
                    <a:pt x="50" y="903"/>
                  </a:cubicBezTo>
                  <a:cubicBezTo>
                    <a:pt x="132" y="903"/>
                    <a:pt x="132" y="903"/>
                    <a:pt x="132" y="903"/>
                  </a:cubicBezTo>
                  <a:lnTo>
                    <a:pt x="132" y="1000"/>
                  </a:lnTo>
                  <a:close/>
                  <a:moveTo>
                    <a:pt x="132" y="871"/>
                  </a:moveTo>
                  <a:cubicBezTo>
                    <a:pt x="50" y="871"/>
                    <a:pt x="50" y="871"/>
                    <a:pt x="50" y="871"/>
                  </a:cubicBezTo>
                  <a:cubicBezTo>
                    <a:pt x="50" y="775"/>
                    <a:pt x="50" y="775"/>
                    <a:pt x="50" y="775"/>
                  </a:cubicBezTo>
                  <a:cubicBezTo>
                    <a:pt x="132" y="775"/>
                    <a:pt x="132" y="775"/>
                    <a:pt x="132" y="775"/>
                  </a:cubicBezTo>
                  <a:lnTo>
                    <a:pt x="132" y="871"/>
                  </a:lnTo>
                  <a:close/>
                  <a:moveTo>
                    <a:pt x="132" y="742"/>
                  </a:moveTo>
                  <a:cubicBezTo>
                    <a:pt x="50" y="742"/>
                    <a:pt x="50" y="742"/>
                    <a:pt x="50" y="742"/>
                  </a:cubicBezTo>
                  <a:cubicBezTo>
                    <a:pt x="50" y="646"/>
                    <a:pt x="50" y="646"/>
                    <a:pt x="50" y="646"/>
                  </a:cubicBezTo>
                  <a:cubicBezTo>
                    <a:pt x="132" y="646"/>
                    <a:pt x="132" y="646"/>
                    <a:pt x="132" y="646"/>
                  </a:cubicBezTo>
                  <a:lnTo>
                    <a:pt x="132" y="742"/>
                  </a:lnTo>
                  <a:close/>
                  <a:moveTo>
                    <a:pt x="132" y="614"/>
                  </a:moveTo>
                  <a:cubicBezTo>
                    <a:pt x="50" y="614"/>
                    <a:pt x="50" y="614"/>
                    <a:pt x="50" y="614"/>
                  </a:cubicBezTo>
                  <a:cubicBezTo>
                    <a:pt x="50" y="517"/>
                    <a:pt x="50" y="517"/>
                    <a:pt x="50" y="517"/>
                  </a:cubicBezTo>
                  <a:cubicBezTo>
                    <a:pt x="132" y="517"/>
                    <a:pt x="132" y="517"/>
                    <a:pt x="132" y="517"/>
                  </a:cubicBezTo>
                  <a:lnTo>
                    <a:pt x="132" y="614"/>
                  </a:lnTo>
                  <a:close/>
                  <a:moveTo>
                    <a:pt x="132" y="485"/>
                  </a:moveTo>
                  <a:cubicBezTo>
                    <a:pt x="50" y="485"/>
                    <a:pt x="50" y="485"/>
                    <a:pt x="50" y="485"/>
                  </a:cubicBezTo>
                  <a:cubicBezTo>
                    <a:pt x="50" y="389"/>
                    <a:pt x="50" y="389"/>
                    <a:pt x="50" y="389"/>
                  </a:cubicBezTo>
                  <a:cubicBezTo>
                    <a:pt x="132" y="389"/>
                    <a:pt x="132" y="389"/>
                    <a:pt x="132" y="389"/>
                  </a:cubicBezTo>
                  <a:lnTo>
                    <a:pt x="132" y="485"/>
                  </a:lnTo>
                  <a:close/>
                  <a:moveTo>
                    <a:pt x="239" y="1385"/>
                  </a:moveTo>
                  <a:cubicBezTo>
                    <a:pt x="157" y="1385"/>
                    <a:pt x="157" y="1385"/>
                    <a:pt x="157" y="1385"/>
                  </a:cubicBezTo>
                  <a:cubicBezTo>
                    <a:pt x="157" y="1289"/>
                    <a:pt x="157" y="1289"/>
                    <a:pt x="157" y="1289"/>
                  </a:cubicBezTo>
                  <a:cubicBezTo>
                    <a:pt x="239" y="1289"/>
                    <a:pt x="239" y="1289"/>
                    <a:pt x="239" y="1289"/>
                  </a:cubicBezTo>
                  <a:lnTo>
                    <a:pt x="239" y="1385"/>
                  </a:lnTo>
                  <a:close/>
                  <a:moveTo>
                    <a:pt x="239" y="1257"/>
                  </a:moveTo>
                  <a:cubicBezTo>
                    <a:pt x="157" y="1257"/>
                    <a:pt x="157" y="1257"/>
                    <a:pt x="157" y="1257"/>
                  </a:cubicBezTo>
                  <a:cubicBezTo>
                    <a:pt x="157" y="1160"/>
                    <a:pt x="157" y="1160"/>
                    <a:pt x="157" y="1160"/>
                  </a:cubicBezTo>
                  <a:cubicBezTo>
                    <a:pt x="239" y="1160"/>
                    <a:pt x="239" y="1160"/>
                    <a:pt x="239" y="1160"/>
                  </a:cubicBezTo>
                  <a:lnTo>
                    <a:pt x="239" y="1257"/>
                  </a:lnTo>
                  <a:close/>
                  <a:moveTo>
                    <a:pt x="239" y="1128"/>
                  </a:moveTo>
                  <a:cubicBezTo>
                    <a:pt x="157" y="1128"/>
                    <a:pt x="157" y="1128"/>
                    <a:pt x="157" y="1128"/>
                  </a:cubicBezTo>
                  <a:cubicBezTo>
                    <a:pt x="157" y="1032"/>
                    <a:pt x="157" y="1032"/>
                    <a:pt x="157" y="1032"/>
                  </a:cubicBezTo>
                  <a:cubicBezTo>
                    <a:pt x="239" y="1032"/>
                    <a:pt x="239" y="1032"/>
                    <a:pt x="239" y="1032"/>
                  </a:cubicBezTo>
                  <a:lnTo>
                    <a:pt x="239" y="1128"/>
                  </a:lnTo>
                  <a:close/>
                  <a:moveTo>
                    <a:pt x="239" y="1000"/>
                  </a:moveTo>
                  <a:cubicBezTo>
                    <a:pt x="157" y="1000"/>
                    <a:pt x="157" y="1000"/>
                    <a:pt x="157" y="1000"/>
                  </a:cubicBezTo>
                  <a:cubicBezTo>
                    <a:pt x="157" y="903"/>
                    <a:pt x="157" y="903"/>
                    <a:pt x="157" y="903"/>
                  </a:cubicBezTo>
                  <a:cubicBezTo>
                    <a:pt x="239" y="903"/>
                    <a:pt x="239" y="903"/>
                    <a:pt x="239" y="903"/>
                  </a:cubicBezTo>
                  <a:lnTo>
                    <a:pt x="239" y="1000"/>
                  </a:lnTo>
                  <a:close/>
                  <a:moveTo>
                    <a:pt x="239" y="871"/>
                  </a:moveTo>
                  <a:cubicBezTo>
                    <a:pt x="157" y="871"/>
                    <a:pt x="157" y="871"/>
                    <a:pt x="157" y="871"/>
                  </a:cubicBezTo>
                  <a:cubicBezTo>
                    <a:pt x="157" y="775"/>
                    <a:pt x="157" y="775"/>
                    <a:pt x="157" y="775"/>
                  </a:cubicBezTo>
                  <a:cubicBezTo>
                    <a:pt x="239" y="775"/>
                    <a:pt x="239" y="775"/>
                    <a:pt x="239" y="775"/>
                  </a:cubicBezTo>
                  <a:lnTo>
                    <a:pt x="239" y="871"/>
                  </a:lnTo>
                  <a:close/>
                  <a:moveTo>
                    <a:pt x="239" y="742"/>
                  </a:moveTo>
                  <a:cubicBezTo>
                    <a:pt x="157" y="742"/>
                    <a:pt x="157" y="742"/>
                    <a:pt x="157" y="742"/>
                  </a:cubicBezTo>
                  <a:cubicBezTo>
                    <a:pt x="157" y="646"/>
                    <a:pt x="157" y="646"/>
                    <a:pt x="157" y="646"/>
                  </a:cubicBezTo>
                  <a:cubicBezTo>
                    <a:pt x="239" y="646"/>
                    <a:pt x="239" y="646"/>
                    <a:pt x="239" y="646"/>
                  </a:cubicBezTo>
                  <a:lnTo>
                    <a:pt x="239" y="742"/>
                  </a:lnTo>
                  <a:close/>
                  <a:moveTo>
                    <a:pt x="239" y="614"/>
                  </a:moveTo>
                  <a:cubicBezTo>
                    <a:pt x="157" y="614"/>
                    <a:pt x="157" y="614"/>
                    <a:pt x="157" y="614"/>
                  </a:cubicBezTo>
                  <a:cubicBezTo>
                    <a:pt x="157" y="517"/>
                    <a:pt x="157" y="517"/>
                    <a:pt x="157" y="517"/>
                  </a:cubicBezTo>
                  <a:cubicBezTo>
                    <a:pt x="239" y="517"/>
                    <a:pt x="239" y="517"/>
                    <a:pt x="239" y="517"/>
                  </a:cubicBezTo>
                  <a:lnTo>
                    <a:pt x="239" y="614"/>
                  </a:lnTo>
                  <a:close/>
                  <a:moveTo>
                    <a:pt x="239" y="485"/>
                  </a:moveTo>
                  <a:cubicBezTo>
                    <a:pt x="157" y="485"/>
                    <a:pt x="157" y="485"/>
                    <a:pt x="157" y="485"/>
                  </a:cubicBezTo>
                  <a:cubicBezTo>
                    <a:pt x="157" y="389"/>
                    <a:pt x="157" y="389"/>
                    <a:pt x="157" y="389"/>
                  </a:cubicBezTo>
                  <a:cubicBezTo>
                    <a:pt x="239" y="389"/>
                    <a:pt x="239" y="389"/>
                    <a:pt x="239" y="389"/>
                  </a:cubicBezTo>
                  <a:lnTo>
                    <a:pt x="239" y="485"/>
                  </a:lnTo>
                  <a:close/>
                  <a:moveTo>
                    <a:pt x="346" y="1385"/>
                  </a:moveTo>
                  <a:cubicBezTo>
                    <a:pt x="264" y="1385"/>
                    <a:pt x="264" y="1385"/>
                    <a:pt x="264" y="1385"/>
                  </a:cubicBezTo>
                  <a:cubicBezTo>
                    <a:pt x="264" y="1289"/>
                    <a:pt x="264" y="1289"/>
                    <a:pt x="264" y="1289"/>
                  </a:cubicBezTo>
                  <a:cubicBezTo>
                    <a:pt x="346" y="1289"/>
                    <a:pt x="346" y="1289"/>
                    <a:pt x="346" y="1289"/>
                  </a:cubicBezTo>
                  <a:lnTo>
                    <a:pt x="346" y="1385"/>
                  </a:lnTo>
                  <a:close/>
                  <a:moveTo>
                    <a:pt x="346" y="1257"/>
                  </a:moveTo>
                  <a:cubicBezTo>
                    <a:pt x="264" y="1257"/>
                    <a:pt x="264" y="1257"/>
                    <a:pt x="264" y="1257"/>
                  </a:cubicBezTo>
                  <a:cubicBezTo>
                    <a:pt x="264" y="1160"/>
                    <a:pt x="264" y="1160"/>
                    <a:pt x="264" y="1160"/>
                  </a:cubicBezTo>
                  <a:cubicBezTo>
                    <a:pt x="346" y="1160"/>
                    <a:pt x="346" y="1160"/>
                    <a:pt x="346" y="1160"/>
                  </a:cubicBezTo>
                  <a:lnTo>
                    <a:pt x="346" y="1257"/>
                  </a:lnTo>
                  <a:close/>
                  <a:moveTo>
                    <a:pt x="346" y="1128"/>
                  </a:moveTo>
                  <a:cubicBezTo>
                    <a:pt x="264" y="1128"/>
                    <a:pt x="264" y="1128"/>
                    <a:pt x="264" y="1128"/>
                  </a:cubicBezTo>
                  <a:cubicBezTo>
                    <a:pt x="264" y="1032"/>
                    <a:pt x="264" y="1032"/>
                    <a:pt x="264" y="1032"/>
                  </a:cubicBezTo>
                  <a:cubicBezTo>
                    <a:pt x="346" y="1032"/>
                    <a:pt x="346" y="1032"/>
                    <a:pt x="346" y="1032"/>
                  </a:cubicBezTo>
                  <a:lnTo>
                    <a:pt x="346" y="1128"/>
                  </a:lnTo>
                  <a:close/>
                  <a:moveTo>
                    <a:pt x="346" y="1000"/>
                  </a:moveTo>
                  <a:cubicBezTo>
                    <a:pt x="264" y="1000"/>
                    <a:pt x="264" y="1000"/>
                    <a:pt x="264" y="1000"/>
                  </a:cubicBezTo>
                  <a:cubicBezTo>
                    <a:pt x="264" y="903"/>
                    <a:pt x="264" y="903"/>
                    <a:pt x="264" y="903"/>
                  </a:cubicBezTo>
                  <a:cubicBezTo>
                    <a:pt x="346" y="903"/>
                    <a:pt x="346" y="903"/>
                    <a:pt x="346" y="903"/>
                  </a:cubicBezTo>
                  <a:lnTo>
                    <a:pt x="346" y="1000"/>
                  </a:lnTo>
                  <a:close/>
                  <a:moveTo>
                    <a:pt x="346" y="871"/>
                  </a:moveTo>
                  <a:cubicBezTo>
                    <a:pt x="264" y="871"/>
                    <a:pt x="264" y="871"/>
                    <a:pt x="264" y="871"/>
                  </a:cubicBezTo>
                  <a:cubicBezTo>
                    <a:pt x="264" y="775"/>
                    <a:pt x="264" y="775"/>
                    <a:pt x="264" y="775"/>
                  </a:cubicBezTo>
                  <a:cubicBezTo>
                    <a:pt x="346" y="775"/>
                    <a:pt x="346" y="775"/>
                    <a:pt x="346" y="775"/>
                  </a:cubicBezTo>
                  <a:lnTo>
                    <a:pt x="346" y="871"/>
                  </a:lnTo>
                  <a:close/>
                  <a:moveTo>
                    <a:pt x="346" y="742"/>
                  </a:moveTo>
                  <a:cubicBezTo>
                    <a:pt x="264" y="742"/>
                    <a:pt x="264" y="742"/>
                    <a:pt x="264" y="742"/>
                  </a:cubicBezTo>
                  <a:cubicBezTo>
                    <a:pt x="264" y="646"/>
                    <a:pt x="264" y="646"/>
                    <a:pt x="264" y="646"/>
                  </a:cubicBezTo>
                  <a:cubicBezTo>
                    <a:pt x="346" y="646"/>
                    <a:pt x="346" y="646"/>
                    <a:pt x="346" y="646"/>
                  </a:cubicBezTo>
                  <a:lnTo>
                    <a:pt x="346" y="742"/>
                  </a:lnTo>
                  <a:close/>
                  <a:moveTo>
                    <a:pt x="346" y="614"/>
                  </a:moveTo>
                  <a:cubicBezTo>
                    <a:pt x="264" y="614"/>
                    <a:pt x="264" y="614"/>
                    <a:pt x="264" y="614"/>
                  </a:cubicBezTo>
                  <a:cubicBezTo>
                    <a:pt x="264" y="517"/>
                    <a:pt x="264" y="517"/>
                    <a:pt x="264" y="517"/>
                  </a:cubicBezTo>
                  <a:cubicBezTo>
                    <a:pt x="346" y="517"/>
                    <a:pt x="346" y="517"/>
                    <a:pt x="346" y="517"/>
                  </a:cubicBezTo>
                  <a:lnTo>
                    <a:pt x="346" y="614"/>
                  </a:lnTo>
                  <a:close/>
                  <a:moveTo>
                    <a:pt x="346" y="485"/>
                  </a:moveTo>
                  <a:cubicBezTo>
                    <a:pt x="264" y="485"/>
                    <a:pt x="264" y="485"/>
                    <a:pt x="264" y="485"/>
                  </a:cubicBezTo>
                  <a:cubicBezTo>
                    <a:pt x="264" y="389"/>
                    <a:pt x="264" y="389"/>
                    <a:pt x="264" y="389"/>
                  </a:cubicBezTo>
                  <a:cubicBezTo>
                    <a:pt x="346" y="389"/>
                    <a:pt x="346" y="389"/>
                    <a:pt x="346" y="389"/>
                  </a:cubicBezTo>
                  <a:lnTo>
                    <a:pt x="346" y="4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4" name="Freeform 26"/>
            <p:cNvSpPr>
              <a:spLocks noEditPoints="1"/>
            </p:cNvSpPr>
            <p:nvPr/>
          </p:nvSpPr>
          <p:spPr bwMode="auto">
            <a:xfrm>
              <a:off x="5559174" y="4623215"/>
              <a:ext cx="709602" cy="2256557"/>
            </a:xfrm>
            <a:custGeom>
              <a:avLst/>
              <a:gdLst>
                <a:gd name="T0" fmla="*/ 341 w 561"/>
                <a:gd name="T1" fmla="*/ 90 h 1784"/>
                <a:gd name="T2" fmla="*/ 303 w 561"/>
                <a:gd name="T3" fmla="*/ 144 h 1784"/>
                <a:gd name="T4" fmla="*/ 41 w 561"/>
                <a:gd name="T5" fmla="*/ 819 h 1784"/>
                <a:gd name="T6" fmla="*/ 0 w 561"/>
                <a:gd name="T7" fmla="*/ 1784 h 1784"/>
                <a:gd name="T8" fmla="*/ 561 w 561"/>
                <a:gd name="T9" fmla="*/ 819 h 1784"/>
                <a:gd name="T10" fmla="*/ 477 w 561"/>
                <a:gd name="T11" fmla="*/ 144 h 1784"/>
                <a:gd name="T12" fmla="*/ 402 w 561"/>
                <a:gd name="T13" fmla="*/ 90 h 1784"/>
                <a:gd name="T14" fmla="*/ 367 w 561"/>
                <a:gd name="T15" fmla="*/ 0 h 1784"/>
                <a:gd name="T16" fmla="*/ 156 w 561"/>
                <a:gd name="T17" fmla="*/ 1354 h 1784"/>
                <a:gd name="T18" fmla="*/ 65 w 561"/>
                <a:gd name="T19" fmla="*/ 1264 h 1784"/>
                <a:gd name="T20" fmla="*/ 156 w 561"/>
                <a:gd name="T21" fmla="*/ 1354 h 1784"/>
                <a:gd name="T22" fmla="*/ 65 w 561"/>
                <a:gd name="T23" fmla="*/ 1229 h 1784"/>
                <a:gd name="T24" fmla="*/ 156 w 561"/>
                <a:gd name="T25" fmla="*/ 1139 h 1784"/>
                <a:gd name="T26" fmla="*/ 156 w 561"/>
                <a:gd name="T27" fmla="*/ 1104 h 1784"/>
                <a:gd name="T28" fmla="*/ 65 w 561"/>
                <a:gd name="T29" fmla="*/ 1013 h 1784"/>
                <a:gd name="T30" fmla="*/ 156 w 561"/>
                <a:gd name="T31" fmla="*/ 1104 h 1784"/>
                <a:gd name="T32" fmla="*/ 65 w 561"/>
                <a:gd name="T33" fmla="*/ 979 h 1784"/>
                <a:gd name="T34" fmla="*/ 156 w 561"/>
                <a:gd name="T35" fmla="*/ 888 h 1784"/>
                <a:gd name="T36" fmla="*/ 175 w 561"/>
                <a:gd name="T37" fmla="*/ 780 h 1784"/>
                <a:gd name="T38" fmla="*/ 114 w 561"/>
                <a:gd name="T39" fmla="*/ 233 h 1784"/>
                <a:gd name="T40" fmla="*/ 175 w 561"/>
                <a:gd name="T41" fmla="*/ 780 h 1784"/>
                <a:gd name="T42" fmla="*/ 179 w 561"/>
                <a:gd name="T43" fmla="*/ 1354 h 1784"/>
                <a:gd name="T44" fmla="*/ 271 w 561"/>
                <a:gd name="T45" fmla="*/ 1264 h 1784"/>
                <a:gd name="T46" fmla="*/ 271 w 561"/>
                <a:gd name="T47" fmla="*/ 1229 h 1784"/>
                <a:gd name="T48" fmla="*/ 179 w 561"/>
                <a:gd name="T49" fmla="*/ 1139 h 1784"/>
                <a:gd name="T50" fmla="*/ 271 w 561"/>
                <a:gd name="T51" fmla="*/ 1229 h 1784"/>
                <a:gd name="T52" fmla="*/ 179 w 561"/>
                <a:gd name="T53" fmla="*/ 1104 h 1784"/>
                <a:gd name="T54" fmla="*/ 271 w 561"/>
                <a:gd name="T55" fmla="*/ 1013 h 1784"/>
                <a:gd name="T56" fmla="*/ 271 w 561"/>
                <a:gd name="T57" fmla="*/ 979 h 1784"/>
                <a:gd name="T58" fmla="*/ 179 w 561"/>
                <a:gd name="T59" fmla="*/ 888 h 1784"/>
                <a:gd name="T60" fmla="*/ 271 w 561"/>
                <a:gd name="T61" fmla="*/ 979 h 1784"/>
                <a:gd name="T62" fmla="*/ 228 w 561"/>
                <a:gd name="T63" fmla="*/ 780 h 1784"/>
                <a:gd name="T64" fmla="*/ 290 w 561"/>
                <a:gd name="T65" fmla="*/ 233 h 1784"/>
                <a:gd name="T66" fmla="*/ 385 w 561"/>
                <a:gd name="T67" fmla="*/ 1354 h 1784"/>
                <a:gd name="T68" fmla="*/ 294 w 561"/>
                <a:gd name="T69" fmla="*/ 1264 h 1784"/>
                <a:gd name="T70" fmla="*/ 385 w 561"/>
                <a:gd name="T71" fmla="*/ 1354 h 1784"/>
                <a:gd name="T72" fmla="*/ 294 w 561"/>
                <a:gd name="T73" fmla="*/ 1229 h 1784"/>
                <a:gd name="T74" fmla="*/ 385 w 561"/>
                <a:gd name="T75" fmla="*/ 1139 h 1784"/>
                <a:gd name="T76" fmla="*/ 385 w 561"/>
                <a:gd name="T77" fmla="*/ 1104 h 1784"/>
                <a:gd name="T78" fmla="*/ 294 w 561"/>
                <a:gd name="T79" fmla="*/ 1013 h 1784"/>
                <a:gd name="T80" fmla="*/ 385 w 561"/>
                <a:gd name="T81" fmla="*/ 1104 h 1784"/>
                <a:gd name="T82" fmla="*/ 294 w 561"/>
                <a:gd name="T83" fmla="*/ 979 h 1784"/>
                <a:gd name="T84" fmla="*/ 385 w 561"/>
                <a:gd name="T85" fmla="*/ 888 h 1784"/>
                <a:gd name="T86" fmla="*/ 410 w 561"/>
                <a:gd name="T87" fmla="*/ 888 h 1784"/>
                <a:gd name="T88" fmla="*/ 500 w 561"/>
                <a:gd name="T89" fmla="*/ 979 h 1784"/>
                <a:gd name="T90" fmla="*/ 410 w 561"/>
                <a:gd name="T91" fmla="*/ 888 h 1784"/>
                <a:gd name="T92" fmla="*/ 500 w 561"/>
                <a:gd name="T93" fmla="*/ 1013 h 1784"/>
                <a:gd name="T94" fmla="*/ 410 w 561"/>
                <a:gd name="T95" fmla="*/ 1104 h 1784"/>
                <a:gd name="T96" fmla="*/ 410 w 561"/>
                <a:gd name="T97" fmla="*/ 1139 h 1784"/>
                <a:gd name="T98" fmla="*/ 500 w 561"/>
                <a:gd name="T99" fmla="*/ 1229 h 1784"/>
                <a:gd name="T100" fmla="*/ 410 w 561"/>
                <a:gd name="T101" fmla="*/ 1139 h 1784"/>
                <a:gd name="T102" fmla="*/ 500 w 561"/>
                <a:gd name="T103" fmla="*/ 1264 h 1784"/>
                <a:gd name="T104" fmla="*/ 410 w 561"/>
                <a:gd name="T105" fmla="*/ 1354 h 1784"/>
                <a:gd name="T106" fmla="*/ 404 w 561"/>
                <a:gd name="T107" fmla="*/ 233 h 1784"/>
                <a:gd name="T108" fmla="*/ 342 w 561"/>
                <a:gd name="T109" fmla="*/ 780 h 1784"/>
                <a:gd name="T110" fmla="*/ 404 w 561"/>
                <a:gd name="T111" fmla="*/ 233 h 1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61" h="1784">
                  <a:moveTo>
                    <a:pt x="341" y="0"/>
                  </a:moveTo>
                  <a:lnTo>
                    <a:pt x="341" y="90"/>
                  </a:lnTo>
                  <a:lnTo>
                    <a:pt x="303" y="90"/>
                  </a:lnTo>
                  <a:lnTo>
                    <a:pt x="303" y="144"/>
                  </a:lnTo>
                  <a:lnTo>
                    <a:pt x="41" y="144"/>
                  </a:lnTo>
                  <a:lnTo>
                    <a:pt x="41" y="819"/>
                  </a:lnTo>
                  <a:lnTo>
                    <a:pt x="0" y="819"/>
                  </a:lnTo>
                  <a:lnTo>
                    <a:pt x="0" y="1784"/>
                  </a:lnTo>
                  <a:lnTo>
                    <a:pt x="561" y="1784"/>
                  </a:lnTo>
                  <a:lnTo>
                    <a:pt x="561" y="819"/>
                  </a:lnTo>
                  <a:lnTo>
                    <a:pt x="477" y="819"/>
                  </a:lnTo>
                  <a:lnTo>
                    <a:pt x="477" y="144"/>
                  </a:lnTo>
                  <a:lnTo>
                    <a:pt x="402" y="144"/>
                  </a:lnTo>
                  <a:lnTo>
                    <a:pt x="402" y="90"/>
                  </a:lnTo>
                  <a:lnTo>
                    <a:pt x="367" y="90"/>
                  </a:lnTo>
                  <a:lnTo>
                    <a:pt x="367" y="0"/>
                  </a:lnTo>
                  <a:lnTo>
                    <a:pt x="341" y="0"/>
                  </a:lnTo>
                  <a:close/>
                  <a:moveTo>
                    <a:pt x="156" y="1354"/>
                  </a:moveTo>
                  <a:lnTo>
                    <a:pt x="65" y="1354"/>
                  </a:lnTo>
                  <a:lnTo>
                    <a:pt x="65" y="1264"/>
                  </a:lnTo>
                  <a:lnTo>
                    <a:pt x="156" y="1264"/>
                  </a:lnTo>
                  <a:lnTo>
                    <a:pt x="156" y="1354"/>
                  </a:lnTo>
                  <a:close/>
                  <a:moveTo>
                    <a:pt x="156" y="1229"/>
                  </a:moveTo>
                  <a:lnTo>
                    <a:pt x="65" y="1229"/>
                  </a:lnTo>
                  <a:lnTo>
                    <a:pt x="65" y="1139"/>
                  </a:lnTo>
                  <a:lnTo>
                    <a:pt x="156" y="1139"/>
                  </a:lnTo>
                  <a:lnTo>
                    <a:pt x="156" y="1229"/>
                  </a:lnTo>
                  <a:close/>
                  <a:moveTo>
                    <a:pt x="156" y="1104"/>
                  </a:moveTo>
                  <a:lnTo>
                    <a:pt x="65" y="1104"/>
                  </a:lnTo>
                  <a:lnTo>
                    <a:pt x="65" y="1013"/>
                  </a:lnTo>
                  <a:lnTo>
                    <a:pt x="156" y="1013"/>
                  </a:lnTo>
                  <a:lnTo>
                    <a:pt x="156" y="1104"/>
                  </a:lnTo>
                  <a:close/>
                  <a:moveTo>
                    <a:pt x="156" y="979"/>
                  </a:moveTo>
                  <a:lnTo>
                    <a:pt x="65" y="979"/>
                  </a:lnTo>
                  <a:lnTo>
                    <a:pt x="65" y="888"/>
                  </a:lnTo>
                  <a:lnTo>
                    <a:pt x="156" y="888"/>
                  </a:lnTo>
                  <a:lnTo>
                    <a:pt x="156" y="979"/>
                  </a:lnTo>
                  <a:close/>
                  <a:moveTo>
                    <a:pt x="175" y="780"/>
                  </a:moveTo>
                  <a:lnTo>
                    <a:pt x="114" y="780"/>
                  </a:lnTo>
                  <a:lnTo>
                    <a:pt x="114" y="233"/>
                  </a:lnTo>
                  <a:lnTo>
                    <a:pt x="175" y="233"/>
                  </a:lnTo>
                  <a:lnTo>
                    <a:pt x="175" y="780"/>
                  </a:lnTo>
                  <a:close/>
                  <a:moveTo>
                    <a:pt x="271" y="1354"/>
                  </a:moveTo>
                  <a:lnTo>
                    <a:pt x="179" y="1354"/>
                  </a:lnTo>
                  <a:lnTo>
                    <a:pt x="179" y="1264"/>
                  </a:lnTo>
                  <a:lnTo>
                    <a:pt x="271" y="1264"/>
                  </a:lnTo>
                  <a:lnTo>
                    <a:pt x="271" y="1354"/>
                  </a:lnTo>
                  <a:close/>
                  <a:moveTo>
                    <a:pt x="271" y="1229"/>
                  </a:moveTo>
                  <a:lnTo>
                    <a:pt x="179" y="1229"/>
                  </a:lnTo>
                  <a:lnTo>
                    <a:pt x="179" y="1139"/>
                  </a:lnTo>
                  <a:lnTo>
                    <a:pt x="271" y="1139"/>
                  </a:lnTo>
                  <a:lnTo>
                    <a:pt x="271" y="1229"/>
                  </a:lnTo>
                  <a:close/>
                  <a:moveTo>
                    <a:pt x="271" y="1104"/>
                  </a:moveTo>
                  <a:lnTo>
                    <a:pt x="179" y="1104"/>
                  </a:lnTo>
                  <a:lnTo>
                    <a:pt x="179" y="1013"/>
                  </a:lnTo>
                  <a:lnTo>
                    <a:pt x="271" y="1013"/>
                  </a:lnTo>
                  <a:lnTo>
                    <a:pt x="271" y="1104"/>
                  </a:lnTo>
                  <a:close/>
                  <a:moveTo>
                    <a:pt x="271" y="979"/>
                  </a:moveTo>
                  <a:lnTo>
                    <a:pt x="179" y="979"/>
                  </a:lnTo>
                  <a:lnTo>
                    <a:pt x="179" y="888"/>
                  </a:lnTo>
                  <a:lnTo>
                    <a:pt x="271" y="888"/>
                  </a:lnTo>
                  <a:lnTo>
                    <a:pt x="271" y="979"/>
                  </a:lnTo>
                  <a:close/>
                  <a:moveTo>
                    <a:pt x="290" y="780"/>
                  </a:moveTo>
                  <a:lnTo>
                    <a:pt x="228" y="780"/>
                  </a:lnTo>
                  <a:lnTo>
                    <a:pt x="228" y="233"/>
                  </a:lnTo>
                  <a:lnTo>
                    <a:pt x="290" y="233"/>
                  </a:lnTo>
                  <a:lnTo>
                    <a:pt x="290" y="780"/>
                  </a:lnTo>
                  <a:close/>
                  <a:moveTo>
                    <a:pt x="385" y="1354"/>
                  </a:moveTo>
                  <a:lnTo>
                    <a:pt x="294" y="1354"/>
                  </a:lnTo>
                  <a:lnTo>
                    <a:pt x="294" y="1264"/>
                  </a:lnTo>
                  <a:lnTo>
                    <a:pt x="385" y="1264"/>
                  </a:lnTo>
                  <a:lnTo>
                    <a:pt x="385" y="1354"/>
                  </a:lnTo>
                  <a:close/>
                  <a:moveTo>
                    <a:pt x="385" y="1229"/>
                  </a:moveTo>
                  <a:lnTo>
                    <a:pt x="294" y="1229"/>
                  </a:lnTo>
                  <a:lnTo>
                    <a:pt x="294" y="1139"/>
                  </a:lnTo>
                  <a:lnTo>
                    <a:pt x="385" y="1139"/>
                  </a:lnTo>
                  <a:lnTo>
                    <a:pt x="385" y="1229"/>
                  </a:lnTo>
                  <a:close/>
                  <a:moveTo>
                    <a:pt x="385" y="1104"/>
                  </a:moveTo>
                  <a:lnTo>
                    <a:pt x="294" y="1104"/>
                  </a:lnTo>
                  <a:lnTo>
                    <a:pt x="294" y="1013"/>
                  </a:lnTo>
                  <a:lnTo>
                    <a:pt x="385" y="1013"/>
                  </a:lnTo>
                  <a:lnTo>
                    <a:pt x="385" y="1104"/>
                  </a:lnTo>
                  <a:close/>
                  <a:moveTo>
                    <a:pt x="385" y="979"/>
                  </a:moveTo>
                  <a:lnTo>
                    <a:pt x="294" y="979"/>
                  </a:lnTo>
                  <a:lnTo>
                    <a:pt x="294" y="888"/>
                  </a:lnTo>
                  <a:lnTo>
                    <a:pt x="385" y="888"/>
                  </a:lnTo>
                  <a:lnTo>
                    <a:pt x="385" y="979"/>
                  </a:lnTo>
                  <a:close/>
                  <a:moveTo>
                    <a:pt x="410" y="888"/>
                  </a:moveTo>
                  <a:lnTo>
                    <a:pt x="500" y="888"/>
                  </a:lnTo>
                  <a:lnTo>
                    <a:pt x="500" y="979"/>
                  </a:lnTo>
                  <a:lnTo>
                    <a:pt x="410" y="979"/>
                  </a:lnTo>
                  <a:lnTo>
                    <a:pt x="410" y="888"/>
                  </a:lnTo>
                  <a:close/>
                  <a:moveTo>
                    <a:pt x="410" y="1013"/>
                  </a:moveTo>
                  <a:lnTo>
                    <a:pt x="500" y="1013"/>
                  </a:lnTo>
                  <a:lnTo>
                    <a:pt x="500" y="1104"/>
                  </a:lnTo>
                  <a:lnTo>
                    <a:pt x="410" y="1104"/>
                  </a:lnTo>
                  <a:lnTo>
                    <a:pt x="410" y="1013"/>
                  </a:lnTo>
                  <a:close/>
                  <a:moveTo>
                    <a:pt x="410" y="1139"/>
                  </a:moveTo>
                  <a:lnTo>
                    <a:pt x="500" y="1139"/>
                  </a:lnTo>
                  <a:lnTo>
                    <a:pt x="500" y="1229"/>
                  </a:lnTo>
                  <a:lnTo>
                    <a:pt x="410" y="1229"/>
                  </a:lnTo>
                  <a:lnTo>
                    <a:pt x="410" y="1139"/>
                  </a:lnTo>
                  <a:close/>
                  <a:moveTo>
                    <a:pt x="410" y="1264"/>
                  </a:moveTo>
                  <a:lnTo>
                    <a:pt x="500" y="1264"/>
                  </a:lnTo>
                  <a:lnTo>
                    <a:pt x="500" y="1354"/>
                  </a:lnTo>
                  <a:lnTo>
                    <a:pt x="410" y="1354"/>
                  </a:lnTo>
                  <a:lnTo>
                    <a:pt x="410" y="1264"/>
                  </a:lnTo>
                  <a:close/>
                  <a:moveTo>
                    <a:pt x="404" y="233"/>
                  </a:moveTo>
                  <a:lnTo>
                    <a:pt x="404" y="780"/>
                  </a:lnTo>
                  <a:lnTo>
                    <a:pt x="342" y="780"/>
                  </a:lnTo>
                  <a:lnTo>
                    <a:pt x="342" y="233"/>
                  </a:lnTo>
                  <a:lnTo>
                    <a:pt x="404" y="23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5" name="Freeform 27"/>
            <p:cNvSpPr>
              <a:spLocks noEditPoints="1"/>
            </p:cNvSpPr>
            <p:nvPr/>
          </p:nvSpPr>
          <p:spPr bwMode="auto">
            <a:xfrm>
              <a:off x="3654256" y="3536678"/>
              <a:ext cx="657741" cy="3343094"/>
            </a:xfrm>
            <a:custGeom>
              <a:avLst/>
              <a:gdLst>
                <a:gd name="T0" fmla="*/ 231 w 520"/>
                <a:gd name="T1" fmla="*/ 420 h 2643"/>
                <a:gd name="T2" fmla="*/ 173 w 520"/>
                <a:gd name="T3" fmla="*/ 420 h 2643"/>
                <a:gd name="T4" fmla="*/ 173 w 520"/>
                <a:gd name="T5" fmla="*/ 520 h 2643"/>
                <a:gd name="T6" fmla="*/ 87 w 520"/>
                <a:gd name="T7" fmla="*/ 520 h 2643"/>
                <a:gd name="T8" fmla="*/ 87 w 520"/>
                <a:gd name="T9" fmla="*/ 709 h 2643"/>
                <a:gd name="T10" fmla="*/ 0 w 520"/>
                <a:gd name="T11" fmla="*/ 709 h 2643"/>
                <a:gd name="T12" fmla="*/ 0 w 520"/>
                <a:gd name="T13" fmla="*/ 2643 h 2643"/>
                <a:gd name="T14" fmla="*/ 520 w 520"/>
                <a:gd name="T15" fmla="*/ 2643 h 2643"/>
                <a:gd name="T16" fmla="*/ 520 w 520"/>
                <a:gd name="T17" fmla="*/ 709 h 2643"/>
                <a:gd name="T18" fmla="*/ 433 w 520"/>
                <a:gd name="T19" fmla="*/ 709 h 2643"/>
                <a:gd name="T20" fmla="*/ 433 w 520"/>
                <a:gd name="T21" fmla="*/ 520 h 2643"/>
                <a:gd name="T22" fmla="*/ 346 w 520"/>
                <a:gd name="T23" fmla="*/ 520 h 2643"/>
                <a:gd name="T24" fmla="*/ 346 w 520"/>
                <a:gd name="T25" fmla="*/ 420 h 2643"/>
                <a:gd name="T26" fmla="*/ 302 w 520"/>
                <a:gd name="T27" fmla="*/ 420 h 2643"/>
                <a:gd name="T28" fmla="*/ 302 w 520"/>
                <a:gd name="T29" fmla="*/ 0 h 2643"/>
                <a:gd name="T30" fmla="*/ 231 w 520"/>
                <a:gd name="T31" fmla="*/ 0 h 2643"/>
                <a:gd name="T32" fmla="*/ 231 w 520"/>
                <a:gd name="T33" fmla="*/ 420 h 2643"/>
                <a:gd name="T34" fmla="*/ 98 w 520"/>
                <a:gd name="T35" fmla="*/ 2600 h 2643"/>
                <a:gd name="T36" fmla="*/ 43 w 520"/>
                <a:gd name="T37" fmla="*/ 2600 h 2643"/>
                <a:gd name="T38" fmla="*/ 43 w 520"/>
                <a:gd name="T39" fmla="*/ 795 h 2643"/>
                <a:gd name="T40" fmla="*/ 98 w 520"/>
                <a:gd name="T41" fmla="*/ 795 h 2643"/>
                <a:gd name="T42" fmla="*/ 98 w 520"/>
                <a:gd name="T43" fmla="*/ 2600 h 2643"/>
                <a:gd name="T44" fmla="*/ 192 w 520"/>
                <a:gd name="T45" fmla="*/ 2600 h 2643"/>
                <a:gd name="T46" fmla="*/ 137 w 520"/>
                <a:gd name="T47" fmla="*/ 2600 h 2643"/>
                <a:gd name="T48" fmla="*/ 137 w 520"/>
                <a:gd name="T49" fmla="*/ 795 h 2643"/>
                <a:gd name="T50" fmla="*/ 192 w 520"/>
                <a:gd name="T51" fmla="*/ 795 h 2643"/>
                <a:gd name="T52" fmla="*/ 192 w 520"/>
                <a:gd name="T53" fmla="*/ 2600 h 2643"/>
                <a:gd name="T54" fmla="*/ 419 w 520"/>
                <a:gd name="T55" fmla="*/ 795 h 2643"/>
                <a:gd name="T56" fmla="*/ 474 w 520"/>
                <a:gd name="T57" fmla="*/ 795 h 2643"/>
                <a:gd name="T58" fmla="*/ 474 w 520"/>
                <a:gd name="T59" fmla="*/ 2600 h 2643"/>
                <a:gd name="T60" fmla="*/ 419 w 520"/>
                <a:gd name="T61" fmla="*/ 2600 h 2643"/>
                <a:gd name="T62" fmla="*/ 419 w 520"/>
                <a:gd name="T63" fmla="*/ 795 h 2643"/>
                <a:gd name="T64" fmla="*/ 324 w 520"/>
                <a:gd name="T65" fmla="*/ 795 h 2643"/>
                <a:gd name="T66" fmla="*/ 379 w 520"/>
                <a:gd name="T67" fmla="*/ 795 h 2643"/>
                <a:gd name="T68" fmla="*/ 379 w 520"/>
                <a:gd name="T69" fmla="*/ 2600 h 2643"/>
                <a:gd name="T70" fmla="*/ 324 w 520"/>
                <a:gd name="T71" fmla="*/ 2600 h 2643"/>
                <a:gd name="T72" fmla="*/ 324 w 520"/>
                <a:gd name="T73" fmla="*/ 795 h 2643"/>
                <a:gd name="T74" fmla="*/ 231 w 520"/>
                <a:gd name="T75" fmla="*/ 795 h 2643"/>
                <a:gd name="T76" fmla="*/ 286 w 520"/>
                <a:gd name="T77" fmla="*/ 795 h 2643"/>
                <a:gd name="T78" fmla="*/ 286 w 520"/>
                <a:gd name="T79" fmla="*/ 2600 h 2643"/>
                <a:gd name="T80" fmla="*/ 231 w 520"/>
                <a:gd name="T81" fmla="*/ 2600 h 2643"/>
                <a:gd name="T82" fmla="*/ 231 w 520"/>
                <a:gd name="T83" fmla="*/ 795 h 2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20" h="2643">
                  <a:moveTo>
                    <a:pt x="231" y="420"/>
                  </a:moveTo>
                  <a:lnTo>
                    <a:pt x="173" y="420"/>
                  </a:lnTo>
                  <a:lnTo>
                    <a:pt x="173" y="520"/>
                  </a:lnTo>
                  <a:lnTo>
                    <a:pt x="87" y="520"/>
                  </a:lnTo>
                  <a:lnTo>
                    <a:pt x="87" y="709"/>
                  </a:lnTo>
                  <a:lnTo>
                    <a:pt x="0" y="709"/>
                  </a:lnTo>
                  <a:lnTo>
                    <a:pt x="0" y="2643"/>
                  </a:lnTo>
                  <a:lnTo>
                    <a:pt x="520" y="2643"/>
                  </a:lnTo>
                  <a:lnTo>
                    <a:pt x="520" y="709"/>
                  </a:lnTo>
                  <a:lnTo>
                    <a:pt x="433" y="709"/>
                  </a:lnTo>
                  <a:lnTo>
                    <a:pt x="433" y="520"/>
                  </a:lnTo>
                  <a:lnTo>
                    <a:pt x="346" y="520"/>
                  </a:lnTo>
                  <a:lnTo>
                    <a:pt x="346" y="420"/>
                  </a:lnTo>
                  <a:lnTo>
                    <a:pt x="302" y="420"/>
                  </a:lnTo>
                  <a:lnTo>
                    <a:pt x="302" y="0"/>
                  </a:lnTo>
                  <a:lnTo>
                    <a:pt x="231" y="0"/>
                  </a:lnTo>
                  <a:lnTo>
                    <a:pt x="231" y="420"/>
                  </a:lnTo>
                  <a:close/>
                  <a:moveTo>
                    <a:pt x="98" y="2600"/>
                  </a:moveTo>
                  <a:lnTo>
                    <a:pt x="43" y="2600"/>
                  </a:lnTo>
                  <a:lnTo>
                    <a:pt x="43" y="795"/>
                  </a:lnTo>
                  <a:lnTo>
                    <a:pt x="98" y="795"/>
                  </a:lnTo>
                  <a:lnTo>
                    <a:pt x="98" y="2600"/>
                  </a:lnTo>
                  <a:close/>
                  <a:moveTo>
                    <a:pt x="192" y="2600"/>
                  </a:moveTo>
                  <a:lnTo>
                    <a:pt x="137" y="2600"/>
                  </a:lnTo>
                  <a:lnTo>
                    <a:pt x="137" y="795"/>
                  </a:lnTo>
                  <a:lnTo>
                    <a:pt x="192" y="795"/>
                  </a:lnTo>
                  <a:lnTo>
                    <a:pt x="192" y="2600"/>
                  </a:lnTo>
                  <a:close/>
                  <a:moveTo>
                    <a:pt x="419" y="795"/>
                  </a:moveTo>
                  <a:lnTo>
                    <a:pt x="474" y="795"/>
                  </a:lnTo>
                  <a:lnTo>
                    <a:pt x="474" y="2600"/>
                  </a:lnTo>
                  <a:lnTo>
                    <a:pt x="419" y="2600"/>
                  </a:lnTo>
                  <a:lnTo>
                    <a:pt x="419" y="795"/>
                  </a:lnTo>
                  <a:close/>
                  <a:moveTo>
                    <a:pt x="324" y="795"/>
                  </a:moveTo>
                  <a:lnTo>
                    <a:pt x="379" y="795"/>
                  </a:lnTo>
                  <a:lnTo>
                    <a:pt x="379" y="2600"/>
                  </a:lnTo>
                  <a:lnTo>
                    <a:pt x="324" y="2600"/>
                  </a:lnTo>
                  <a:lnTo>
                    <a:pt x="324" y="795"/>
                  </a:lnTo>
                  <a:close/>
                  <a:moveTo>
                    <a:pt x="231" y="795"/>
                  </a:moveTo>
                  <a:lnTo>
                    <a:pt x="286" y="795"/>
                  </a:lnTo>
                  <a:lnTo>
                    <a:pt x="286" y="2600"/>
                  </a:lnTo>
                  <a:lnTo>
                    <a:pt x="231" y="2600"/>
                  </a:lnTo>
                  <a:lnTo>
                    <a:pt x="231" y="79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6" name="Freeform 28"/>
            <p:cNvSpPr>
              <a:spLocks noEditPoints="1"/>
            </p:cNvSpPr>
            <p:nvPr/>
          </p:nvSpPr>
          <p:spPr bwMode="auto">
            <a:xfrm>
              <a:off x="6268776" y="5211387"/>
              <a:ext cx="612205" cy="1668385"/>
            </a:xfrm>
            <a:custGeom>
              <a:avLst/>
              <a:gdLst>
                <a:gd name="T0" fmla="*/ 0 w 484"/>
                <a:gd name="T1" fmla="*/ 0 h 1319"/>
                <a:gd name="T2" fmla="*/ 0 w 484"/>
                <a:gd name="T3" fmla="*/ 1319 h 1319"/>
                <a:gd name="T4" fmla="*/ 484 w 484"/>
                <a:gd name="T5" fmla="*/ 1319 h 1319"/>
                <a:gd name="T6" fmla="*/ 484 w 484"/>
                <a:gd name="T7" fmla="*/ 0 h 1319"/>
                <a:gd name="T8" fmla="*/ 0 w 484"/>
                <a:gd name="T9" fmla="*/ 0 h 1319"/>
                <a:gd name="T10" fmla="*/ 409 w 484"/>
                <a:gd name="T11" fmla="*/ 1020 h 1319"/>
                <a:gd name="T12" fmla="*/ 62 w 484"/>
                <a:gd name="T13" fmla="*/ 1020 h 1319"/>
                <a:gd name="T14" fmla="*/ 62 w 484"/>
                <a:gd name="T15" fmla="*/ 979 h 1319"/>
                <a:gd name="T16" fmla="*/ 409 w 484"/>
                <a:gd name="T17" fmla="*/ 979 h 1319"/>
                <a:gd name="T18" fmla="*/ 409 w 484"/>
                <a:gd name="T19" fmla="*/ 1020 h 1319"/>
                <a:gd name="T20" fmla="*/ 409 w 484"/>
                <a:gd name="T21" fmla="*/ 880 h 1319"/>
                <a:gd name="T22" fmla="*/ 62 w 484"/>
                <a:gd name="T23" fmla="*/ 880 h 1319"/>
                <a:gd name="T24" fmla="*/ 62 w 484"/>
                <a:gd name="T25" fmla="*/ 837 h 1319"/>
                <a:gd name="T26" fmla="*/ 409 w 484"/>
                <a:gd name="T27" fmla="*/ 837 h 1319"/>
                <a:gd name="T28" fmla="*/ 409 w 484"/>
                <a:gd name="T29" fmla="*/ 880 h 1319"/>
                <a:gd name="T30" fmla="*/ 409 w 484"/>
                <a:gd name="T31" fmla="*/ 738 h 1319"/>
                <a:gd name="T32" fmla="*/ 62 w 484"/>
                <a:gd name="T33" fmla="*/ 738 h 1319"/>
                <a:gd name="T34" fmla="*/ 62 w 484"/>
                <a:gd name="T35" fmla="*/ 696 h 1319"/>
                <a:gd name="T36" fmla="*/ 409 w 484"/>
                <a:gd name="T37" fmla="*/ 696 h 1319"/>
                <a:gd name="T38" fmla="*/ 409 w 484"/>
                <a:gd name="T39" fmla="*/ 738 h 1319"/>
                <a:gd name="T40" fmla="*/ 409 w 484"/>
                <a:gd name="T41" fmla="*/ 596 h 1319"/>
                <a:gd name="T42" fmla="*/ 62 w 484"/>
                <a:gd name="T43" fmla="*/ 596 h 1319"/>
                <a:gd name="T44" fmla="*/ 62 w 484"/>
                <a:gd name="T45" fmla="*/ 555 h 1319"/>
                <a:gd name="T46" fmla="*/ 409 w 484"/>
                <a:gd name="T47" fmla="*/ 555 h 1319"/>
                <a:gd name="T48" fmla="*/ 409 w 484"/>
                <a:gd name="T49" fmla="*/ 596 h 1319"/>
                <a:gd name="T50" fmla="*/ 409 w 484"/>
                <a:gd name="T51" fmla="*/ 455 h 1319"/>
                <a:gd name="T52" fmla="*/ 62 w 484"/>
                <a:gd name="T53" fmla="*/ 455 h 1319"/>
                <a:gd name="T54" fmla="*/ 62 w 484"/>
                <a:gd name="T55" fmla="*/ 414 h 1319"/>
                <a:gd name="T56" fmla="*/ 409 w 484"/>
                <a:gd name="T57" fmla="*/ 414 h 1319"/>
                <a:gd name="T58" fmla="*/ 409 w 484"/>
                <a:gd name="T59" fmla="*/ 455 h 1319"/>
                <a:gd name="T60" fmla="*/ 409 w 484"/>
                <a:gd name="T61" fmla="*/ 313 h 1319"/>
                <a:gd name="T62" fmla="*/ 62 w 484"/>
                <a:gd name="T63" fmla="*/ 313 h 1319"/>
                <a:gd name="T64" fmla="*/ 62 w 484"/>
                <a:gd name="T65" fmla="*/ 272 h 1319"/>
                <a:gd name="T66" fmla="*/ 409 w 484"/>
                <a:gd name="T67" fmla="*/ 272 h 1319"/>
                <a:gd name="T68" fmla="*/ 409 w 484"/>
                <a:gd name="T69" fmla="*/ 313 h 1319"/>
                <a:gd name="T70" fmla="*/ 409 w 484"/>
                <a:gd name="T71" fmla="*/ 173 h 1319"/>
                <a:gd name="T72" fmla="*/ 62 w 484"/>
                <a:gd name="T73" fmla="*/ 173 h 1319"/>
                <a:gd name="T74" fmla="*/ 62 w 484"/>
                <a:gd name="T75" fmla="*/ 130 h 1319"/>
                <a:gd name="T76" fmla="*/ 409 w 484"/>
                <a:gd name="T77" fmla="*/ 130 h 1319"/>
                <a:gd name="T78" fmla="*/ 409 w 484"/>
                <a:gd name="T79" fmla="*/ 173 h 1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84" h="1319">
                  <a:moveTo>
                    <a:pt x="0" y="0"/>
                  </a:moveTo>
                  <a:lnTo>
                    <a:pt x="0" y="1319"/>
                  </a:lnTo>
                  <a:lnTo>
                    <a:pt x="484" y="1319"/>
                  </a:lnTo>
                  <a:lnTo>
                    <a:pt x="484" y="0"/>
                  </a:lnTo>
                  <a:lnTo>
                    <a:pt x="0" y="0"/>
                  </a:lnTo>
                  <a:close/>
                  <a:moveTo>
                    <a:pt x="409" y="1020"/>
                  </a:moveTo>
                  <a:lnTo>
                    <a:pt x="62" y="1020"/>
                  </a:lnTo>
                  <a:lnTo>
                    <a:pt x="62" y="979"/>
                  </a:lnTo>
                  <a:lnTo>
                    <a:pt x="409" y="979"/>
                  </a:lnTo>
                  <a:lnTo>
                    <a:pt x="409" y="1020"/>
                  </a:lnTo>
                  <a:close/>
                  <a:moveTo>
                    <a:pt x="409" y="880"/>
                  </a:moveTo>
                  <a:lnTo>
                    <a:pt x="62" y="880"/>
                  </a:lnTo>
                  <a:lnTo>
                    <a:pt x="62" y="837"/>
                  </a:lnTo>
                  <a:lnTo>
                    <a:pt x="409" y="837"/>
                  </a:lnTo>
                  <a:lnTo>
                    <a:pt x="409" y="880"/>
                  </a:lnTo>
                  <a:close/>
                  <a:moveTo>
                    <a:pt x="409" y="738"/>
                  </a:moveTo>
                  <a:lnTo>
                    <a:pt x="62" y="738"/>
                  </a:lnTo>
                  <a:lnTo>
                    <a:pt x="62" y="696"/>
                  </a:lnTo>
                  <a:lnTo>
                    <a:pt x="409" y="696"/>
                  </a:lnTo>
                  <a:lnTo>
                    <a:pt x="409" y="738"/>
                  </a:lnTo>
                  <a:close/>
                  <a:moveTo>
                    <a:pt x="409" y="596"/>
                  </a:moveTo>
                  <a:lnTo>
                    <a:pt x="62" y="596"/>
                  </a:lnTo>
                  <a:lnTo>
                    <a:pt x="62" y="555"/>
                  </a:lnTo>
                  <a:lnTo>
                    <a:pt x="409" y="555"/>
                  </a:lnTo>
                  <a:lnTo>
                    <a:pt x="409" y="596"/>
                  </a:lnTo>
                  <a:close/>
                  <a:moveTo>
                    <a:pt x="409" y="455"/>
                  </a:moveTo>
                  <a:lnTo>
                    <a:pt x="62" y="455"/>
                  </a:lnTo>
                  <a:lnTo>
                    <a:pt x="62" y="414"/>
                  </a:lnTo>
                  <a:lnTo>
                    <a:pt x="409" y="414"/>
                  </a:lnTo>
                  <a:lnTo>
                    <a:pt x="409" y="455"/>
                  </a:lnTo>
                  <a:close/>
                  <a:moveTo>
                    <a:pt x="409" y="313"/>
                  </a:moveTo>
                  <a:lnTo>
                    <a:pt x="62" y="313"/>
                  </a:lnTo>
                  <a:lnTo>
                    <a:pt x="62" y="272"/>
                  </a:lnTo>
                  <a:lnTo>
                    <a:pt x="409" y="272"/>
                  </a:lnTo>
                  <a:lnTo>
                    <a:pt x="409" y="313"/>
                  </a:lnTo>
                  <a:close/>
                  <a:moveTo>
                    <a:pt x="409" y="173"/>
                  </a:moveTo>
                  <a:lnTo>
                    <a:pt x="62" y="173"/>
                  </a:lnTo>
                  <a:lnTo>
                    <a:pt x="62" y="130"/>
                  </a:lnTo>
                  <a:lnTo>
                    <a:pt x="409" y="130"/>
                  </a:lnTo>
                  <a:lnTo>
                    <a:pt x="409" y="1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7" name="Freeform 29"/>
            <p:cNvSpPr>
              <a:spLocks noEditPoints="1"/>
            </p:cNvSpPr>
            <p:nvPr/>
          </p:nvSpPr>
          <p:spPr bwMode="auto">
            <a:xfrm>
              <a:off x="6880981" y="4785120"/>
              <a:ext cx="844944" cy="2094651"/>
            </a:xfrm>
            <a:custGeom>
              <a:avLst/>
              <a:gdLst>
                <a:gd name="T0" fmla="*/ 526 w 668"/>
                <a:gd name="T1" fmla="*/ 0 h 1656"/>
                <a:gd name="T2" fmla="*/ 136 w 668"/>
                <a:gd name="T3" fmla="*/ 0 h 1656"/>
                <a:gd name="T4" fmla="*/ 0 w 668"/>
                <a:gd name="T5" fmla="*/ 257 h 1656"/>
                <a:gd name="T6" fmla="*/ 0 w 668"/>
                <a:gd name="T7" fmla="*/ 1656 h 1656"/>
                <a:gd name="T8" fmla="*/ 668 w 668"/>
                <a:gd name="T9" fmla="*/ 1656 h 1656"/>
                <a:gd name="T10" fmla="*/ 668 w 668"/>
                <a:gd name="T11" fmla="*/ 257 h 1656"/>
                <a:gd name="T12" fmla="*/ 526 w 668"/>
                <a:gd name="T13" fmla="*/ 0 h 1656"/>
                <a:gd name="T14" fmla="*/ 239 w 668"/>
                <a:gd name="T15" fmla="*/ 991 h 1656"/>
                <a:gd name="T16" fmla="*/ 151 w 668"/>
                <a:gd name="T17" fmla="*/ 991 h 1656"/>
                <a:gd name="T18" fmla="*/ 151 w 668"/>
                <a:gd name="T19" fmla="*/ 784 h 1656"/>
                <a:gd name="T20" fmla="*/ 239 w 668"/>
                <a:gd name="T21" fmla="*/ 784 h 1656"/>
                <a:gd name="T22" fmla="*/ 239 w 668"/>
                <a:gd name="T23" fmla="*/ 991 h 1656"/>
                <a:gd name="T24" fmla="*/ 239 w 668"/>
                <a:gd name="T25" fmla="*/ 731 h 1656"/>
                <a:gd name="T26" fmla="*/ 151 w 668"/>
                <a:gd name="T27" fmla="*/ 731 h 1656"/>
                <a:gd name="T28" fmla="*/ 151 w 668"/>
                <a:gd name="T29" fmla="*/ 524 h 1656"/>
                <a:gd name="T30" fmla="*/ 239 w 668"/>
                <a:gd name="T31" fmla="*/ 524 h 1656"/>
                <a:gd name="T32" fmla="*/ 239 w 668"/>
                <a:gd name="T33" fmla="*/ 731 h 1656"/>
                <a:gd name="T34" fmla="*/ 239 w 668"/>
                <a:gd name="T35" fmla="*/ 471 h 1656"/>
                <a:gd name="T36" fmla="*/ 151 w 668"/>
                <a:gd name="T37" fmla="*/ 471 h 1656"/>
                <a:gd name="T38" fmla="*/ 151 w 668"/>
                <a:gd name="T39" fmla="*/ 264 h 1656"/>
                <a:gd name="T40" fmla="*/ 239 w 668"/>
                <a:gd name="T41" fmla="*/ 264 h 1656"/>
                <a:gd name="T42" fmla="*/ 239 w 668"/>
                <a:gd name="T43" fmla="*/ 471 h 1656"/>
                <a:gd name="T44" fmla="*/ 378 w 668"/>
                <a:gd name="T45" fmla="*/ 991 h 1656"/>
                <a:gd name="T46" fmla="*/ 290 w 668"/>
                <a:gd name="T47" fmla="*/ 991 h 1656"/>
                <a:gd name="T48" fmla="*/ 290 w 668"/>
                <a:gd name="T49" fmla="*/ 784 h 1656"/>
                <a:gd name="T50" fmla="*/ 378 w 668"/>
                <a:gd name="T51" fmla="*/ 784 h 1656"/>
                <a:gd name="T52" fmla="*/ 378 w 668"/>
                <a:gd name="T53" fmla="*/ 991 h 1656"/>
                <a:gd name="T54" fmla="*/ 378 w 668"/>
                <a:gd name="T55" fmla="*/ 731 h 1656"/>
                <a:gd name="T56" fmla="*/ 290 w 668"/>
                <a:gd name="T57" fmla="*/ 731 h 1656"/>
                <a:gd name="T58" fmla="*/ 290 w 668"/>
                <a:gd name="T59" fmla="*/ 524 h 1656"/>
                <a:gd name="T60" fmla="*/ 378 w 668"/>
                <a:gd name="T61" fmla="*/ 524 h 1656"/>
                <a:gd name="T62" fmla="*/ 378 w 668"/>
                <a:gd name="T63" fmla="*/ 731 h 1656"/>
                <a:gd name="T64" fmla="*/ 378 w 668"/>
                <a:gd name="T65" fmla="*/ 471 h 1656"/>
                <a:gd name="T66" fmla="*/ 290 w 668"/>
                <a:gd name="T67" fmla="*/ 471 h 1656"/>
                <a:gd name="T68" fmla="*/ 290 w 668"/>
                <a:gd name="T69" fmla="*/ 264 h 1656"/>
                <a:gd name="T70" fmla="*/ 378 w 668"/>
                <a:gd name="T71" fmla="*/ 264 h 1656"/>
                <a:gd name="T72" fmla="*/ 378 w 668"/>
                <a:gd name="T73" fmla="*/ 471 h 1656"/>
                <a:gd name="T74" fmla="*/ 518 w 668"/>
                <a:gd name="T75" fmla="*/ 991 h 1656"/>
                <a:gd name="T76" fmla="*/ 428 w 668"/>
                <a:gd name="T77" fmla="*/ 991 h 1656"/>
                <a:gd name="T78" fmla="*/ 428 w 668"/>
                <a:gd name="T79" fmla="*/ 784 h 1656"/>
                <a:gd name="T80" fmla="*/ 518 w 668"/>
                <a:gd name="T81" fmla="*/ 784 h 1656"/>
                <a:gd name="T82" fmla="*/ 518 w 668"/>
                <a:gd name="T83" fmla="*/ 991 h 1656"/>
                <a:gd name="T84" fmla="*/ 518 w 668"/>
                <a:gd name="T85" fmla="*/ 731 h 1656"/>
                <a:gd name="T86" fmla="*/ 428 w 668"/>
                <a:gd name="T87" fmla="*/ 731 h 1656"/>
                <a:gd name="T88" fmla="*/ 428 w 668"/>
                <a:gd name="T89" fmla="*/ 524 h 1656"/>
                <a:gd name="T90" fmla="*/ 518 w 668"/>
                <a:gd name="T91" fmla="*/ 524 h 1656"/>
                <a:gd name="T92" fmla="*/ 518 w 668"/>
                <a:gd name="T93" fmla="*/ 731 h 1656"/>
                <a:gd name="T94" fmla="*/ 518 w 668"/>
                <a:gd name="T95" fmla="*/ 471 h 1656"/>
                <a:gd name="T96" fmla="*/ 428 w 668"/>
                <a:gd name="T97" fmla="*/ 471 h 1656"/>
                <a:gd name="T98" fmla="*/ 428 w 668"/>
                <a:gd name="T99" fmla="*/ 264 h 1656"/>
                <a:gd name="T100" fmla="*/ 518 w 668"/>
                <a:gd name="T101" fmla="*/ 264 h 1656"/>
                <a:gd name="T102" fmla="*/ 518 w 668"/>
                <a:gd name="T103" fmla="*/ 471 h 1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68" h="1656">
                  <a:moveTo>
                    <a:pt x="526" y="0"/>
                  </a:moveTo>
                  <a:lnTo>
                    <a:pt x="136" y="0"/>
                  </a:lnTo>
                  <a:lnTo>
                    <a:pt x="0" y="257"/>
                  </a:lnTo>
                  <a:lnTo>
                    <a:pt x="0" y="1656"/>
                  </a:lnTo>
                  <a:lnTo>
                    <a:pt x="668" y="1656"/>
                  </a:lnTo>
                  <a:lnTo>
                    <a:pt x="668" y="257"/>
                  </a:lnTo>
                  <a:lnTo>
                    <a:pt x="526" y="0"/>
                  </a:lnTo>
                  <a:close/>
                  <a:moveTo>
                    <a:pt x="239" y="991"/>
                  </a:moveTo>
                  <a:lnTo>
                    <a:pt x="151" y="991"/>
                  </a:lnTo>
                  <a:lnTo>
                    <a:pt x="151" y="784"/>
                  </a:lnTo>
                  <a:lnTo>
                    <a:pt x="239" y="784"/>
                  </a:lnTo>
                  <a:lnTo>
                    <a:pt x="239" y="991"/>
                  </a:lnTo>
                  <a:close/>
                  <a:moveTo>
                    <a:pt x="239" y="731"/>
                  </a:moveTo>
                  <a:lnTo>
                    <a:pt x="151" y="731"/>
                  </a:lnTo>
                  <a:lnTo>
                    <a:pt x="151" y="524"/>
                  </a:lnTo>
                  <a:lnTo>
                    <a:pt x="239" y="524"/>
                  </a:lnTo>
                  <a:lnTo>
                    <a:pt x="239" y="731"/>
                  </a:lnTo>
                  <a:close/>
                  <a:moveTo>
                    <a:pt x="239" y="471"/>
                  </a:moveTo>
                  <a:lnTo>
                    <a:pt x="151" y="471"/>
                  </a:lnTo>
                  <a:lnTo>
                    <a:pt x="151" y="264"/>
                  </a:lnTo>
                  <a:lnTo>
                    <a:pt x="239" y="264"/>
                  </a:lnTo>
                  <a:lnTo>
                    <a:pt x="239" y="471"/>
                  </a:lnTo>
                  <a:close/>
                  <a:moveTo>
                    <a:pt x="378" y="991"/>
                  </a:moveTo>
                  <a:lnTo>
                    <a:pt x="290" y="991"/>
                  </a:lnTo>
                  <a:lnTo>
                    <a:pt x="290" y="784"/>
                  </a:lnTo>
                  <a:lnTo>
                    <a:pt x="378" y="784"/>
                  </a:lnTo>
                  <a:lnTo>
                    <a:pt x="378" y="991"/>
                  </a:lnTo>
                  <a:close/>
                  <a:moveTo>
                    <a:pt x="378" y="731"/>
                  </a:moveTo>
                  <a:lnTo>
                    <a:pt x="290" y="731"/>
                  </a:lnTo>
                  <a:lnTo>
                    <a:pt x="290" y="524"/>
                  </a:lnTo>
                  <a:lnTo>
                    <a:pt x="378" y="524"/>
                  </a:lnTo>
                  <a:lnTo>
                    <a:pt x="378" y="731"/>
                  </a:lnTo>
                  <a:close/>
                  <a:moveTo>
                    <a:pt x="378" y="471"/>
                  </a:moveTo>
                  <a:lnTo>
                    <a:pt x="290" y="471"/>
                  </a:lnTo>
                  <a:lnTo>
                    <a:pt x="290" y="264"/>
                  </a:lnTo>
                  <a:lnTo>
                    <a:pt x="378" y="264"/>
                  </a:lnTo>
                  <a:lnTo>
                    <a:pt x="378" y="471"/>
                  </a:lnTo>
                  <a:close/>
                  <a:moveTo>
                    <a:pt x="518" y="991"/>
                  </a:moveTo>
                  <a:lnTo>
                    <a:pt x="428" y="991"/>
                  </a:lnTo>
                  <a:lnTo>
                    <a:pt x="428" y="784"/>
                  </a:lnTo>
                  <a:lnTo>
                    <a:pt x="518" y="784"/>
                  </a:lnTo>
                  <a:lnTo>
                    <a:pt x="518" y="991"/>
                  </a:lnTo>
                  <a:close/>
                  <a:moveTo>
                    <a:pt x="518" y="731"/>
                  </a:moveTo>
                  <a:lnTo>
                    <a:pt x="428" y="731"/>
                  </a:lnTo>
                  <a:lnTo>
                    <a:pt x="428" y="524"/>
                  </a:lnTo>
                  <a:lnTo>
                    <a:pt x="518" y="524"/>
                  </a:lnTo>
                  <a:lnTo>
                    <a:pt x="518" y="731"/>
                  </a:lnTo>
                  <a:close/>
                  <a:moveTo>
                    <a:pt x="518" y="471"/>
                  </a:moveTo>
                  <a:lnTo>
                    <a:pt x="428" y="471"/>
                  </a:lnTo>
                  <a:lnTo>
                    <a:pt x="428" y="264"/>
                  </a:lnTo>
                  <a:lnTo>
                    <a:pt x="518" y="264"/>
                  </a:lnTo>
                  <a:lnTo>
                    <a:pt x="518" y="4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8" name="Freeform 17"/>
            <p:cNvSpPr>
              <a:spLocks noEditPoints="1"/>
            </p:cNvSpPr>
            <p:nvPr/>
          </p:nvSpPr>
          <p:spPr bwMode="auto">
            <a:xfrm>
              <a:off x="9117753" y="4210584"/>
              <a:ext cx="610940" cy="2681558"/>
            </a:xfrm>
            <a:custGeom>
              <a:avLst/>
              <a:gdLst>
                <a:gd name="T0" fmla="*/ 0 w 483"/>
                <a:gd name="T1" fmla="*/ 0 h 2120"/>
                <a:gd name="T2" fmla="*/ 0 w 483"/>
                <a:gd name="T3" fmla="*/ 2120 h 2120"/>
                <a:gd name="T4" fmla="*/ 483 w 483"/>
                <a:gd name="T5" fmla="*/ 2120 h 2120"/>
                <a:gd name="T6" fmla="*/ 483 w 483"/>
                <a:gd name="T7" fmla="*/ 0 h 2120"/>
                <a:gd name="T8" fmla="*/ 0 w 483"/>
                <a:gd name="T9" fmla="*/ 0 h 2120"/>
                <a:gd name="T10" fmla="*/ 409 w 483"/>
                <a:gd name="T11" fmla="*/ 1641 h 2120"/>
                <a:gd name="T12" fmla="*/ 61 w 483"/>
                <a:gd name="T13" fmla="*/ 1641 h 2120"/>
                <a:gd name="T14" fmla="*/ 61 w 483"/>
                <a:gd name="T15" fmla="*/ 1574 h 2120"/>
                <a:gd name="T16" fmla="*/ 409 w 483"/>
                <a:gd name="T17" fmla="*/ 1574 h 2120"/>
                <a:gd name="T18" fmla="*/ 409 w 483"/>
                <a:gd name="T19" fmla="*/ 1641 h 2120"/>
                <a:gd name="T20" fmla="*/ 409 w 483"/>
                <a:gd name="T21" fmla="*/ 1413 h 2120"/>
                <a:gd name="T22" fmla="*/ 61 w 483"/>
                <a:gd name="T23" fmla="*/ 1413 h 2120"/>
                <a:gd name="T24" fmla="*/ 61 w 483"/>
                <a:gd name="T25" fmla="*/ 1347 h 2120"/>
                <a:gd name="T26" fmla="*/ 409 w 483"/>
                <a:gd name="T27" fmla="*/ 1347 h 2120"/>
                <a:gd name="T28" fmla="*/ 409 w 483"/>
                <a:gd name="T29" fmla="*/ 1413 h 2120"/>
                <a:gd name="T30" fmla="*/ 409 w 483"/>
                <a:gd name="T31" fmla="*/ 1186 h 2120"/>
                <a:gd name="T32" fmla="*/ 61 w 483"/>
                <a:gd name="T33" fmla="*/ 1186 h 2120"/>
                <a:gd name="T34" fmla="*/ 61 w 483"/>
                <a:gd name="T35" fmla="*/ 1118 h 2120"/>
                <a:gd name="T36" fmla="*/ 409 w 483"/>
                <a:gd name="T37" fmla="*/ 1118 h 2120"/>
                <a:gd name="T38" fmla="*/ 409 w 483"/>
                <a:gd name="T39" fmla="*/ 1186 h 2120"/>
                <a:gd name="T40" fmla="*/ 409 w 483"/>
                <a:gd name="T41" fmla="*/ 959 h 2120"/>
                <a:gd name="T42" fmla="*/ 61 w 483"/>
                <a:gd name="T43" fmla="*/ 959 h 2120"/>
                <a:gd name="T44" fmla="*/ 61 w 483"/>
                <a:gd name="T45" fmla="*/ 891 h 2120"/>
                <a:gd name="T46" fmla="*/ 409 w 483"/>
                <a:gd name="T47" fmla="*/ 891 h 2120"/>
                <a:gd name="T48" fmla="*/ 409 w 483"/>
                <a:gd name="T49" fmla="*/ 959 h 2120"/>
                <a:gd name="T50" fmla="*/ 409 w 483"/>
                <a:gd name="T51" fmla="*/ 732 h 2120"/>
                <a:gd name="T52" fmla="*/ 61 w 483"/>
                <a:gd name="T53" fmla="*/ 732 h 2120"/>
                <a:gd name="T54" fmla="*/ 61 w 483"/>
                <a:gd name="T55" fmla="*/ 664 h 2120"/>
                <a:gd name="T56" fmla="*/ 409 w 483"/>
                <a:gd name="T57" fmla="*/ 664 h 2120"/>
                <a:gd name="T58" fmla="*/ 409 w 483"/>
                <a:gd name="T59" fmla="*/ 732 h 2120"/>
                <a:gd name="T60" fmla="*/ 409 w 483"/>
                <a:gd name="T61" fmla="*/ 505 h 2120"/>
                <a:gd name="T62" fmla="*/ 61 w 483"/>
                <a:gd name="T63" fmla="*/ 505 h 2120"/>
                <a:gd name="T64" fmla="*/ 61 w 483"/>
                <a:gd name="T65" fmla="*/ 437 h 2120"/>
                <a:gd name="T66" fmla="*/ 409 w 483"/>
                <a:gd name="T67" fmla="*/ 437 h 2120"/>
                <a:gd name="T68" fmla="*/ 409 w 483"/>
                <a:gd name="T69" fmla="*/ 505 h 2120"/>
                <a:gd name="T70" fmla="*/ 409 w 483"/>
                <a:gd name="T71" fmla="*/ 276 h 2120"/>
                <a:gd name="T72" fmla="*/ 61 w 483"/>
                <a:gd name="T73" fmla="*/ 276 h 2120"/>
                <a:gd name="T74" fmla="*/ 61 w 483"/>
                <a:gd name="T75" fmla="*/ 209 h 2120"/>
                <a:gd name="T76" fmla="*/ 409 w 483"/>
                <a:gd name="T77" fmla="*/ 209 h 2120"/>
                <a:gd name="T78" fmla="*/ 409 w 483"/>
                <a:gd name="T79" fmla="*/ 276 h 2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83" h="2120">
                  <a:moveTo>
                    <a:pt x="0" y="0"/>
                  </a:moveTo>
                  <a:lnTo>
                    <a:pt x="0" y="2120"/>
                  </a:lnTo>
                  <a:lnTo>
                    <a:pt x="483" y="2120"/>
                  </a:lnTo>
                  <a:lnTo>
                    <a:pt x="483" y="0"/>
                  </a:lnTo>
                  <a:lnTo>
                    <a:pt x="0" y="0"/>
                  </a:lnTo>
                  <a:close/>
                  <a:moveTo>
                    <a:pt x="409" y="1641"/>
                  </a:moveTo>
                  <a:lnTo>
                    <a:pt x="61" y="1641"/>
                  </a:lnTo>
                  <a:lnTo>
                    <a:pt x="61" y="1574"/>
                  </a:lnTo>
                  <a:lnTo>
                    <a:pt x="409" y="1574"/>
                  </a:lnTo>
                  <a:lnTo>
                    <a:pt x="409" y="1641"/>
                  </a:lnTo>
                  <a:close/>
                  <a:moveTo>
                    <a:pt x="409" y="1413"/>
                  </a:moveTo>
                  <a:lnTo>
                    <a:pt x="61" y="1413"/>
                  </a:lnTo>
                  <a:lnTo>
                    <a:pt x="61" y="1347"/>
                  </a:lnTo>
                  <a:lnTo>
                    <a:pt x="409" y="1347"/>
                  </a:lnTo>
                  <a:lnTo>
                    <a:pt x="409" y="1413"/>
                  </a:lnTo>
                  <a:close/>
                  <a:moveTo>
                    <a:pt x="409" y="1186"/>
                  </a:moveTo>
                  <a:lnTo>
                    <a:pt x="61" y="1186"/>
                  </a:lnTo>
                  <a:lnTo>
                    <a:pt x="61" y="1118"/>
                  </a:lnTo>
                  <a:lnTo>
                    <a:pt x="409" y="1118"/>
                  </a:lnTo>
                  <a:lnTo>
                    <a:pt x="409" y="1186"/>
                  </a:lnTo>
                  <a:close/>
                  <a:moveTo>
                    <a:pt x="409" y="959"/>
                  </a:moveTo>
                  <a:lnTo>
                    <a:pt x="61" y="959"/>
                  </a:lnTo>
                  <a:lnTo>
                    <a:pt x="61" y="891"/>
                  </a:lnTo>
                  <a:lnTo>
                    <a:pt x="409" y="891"/>
                  </a:lnTo>
                  <a:lnTo>
                    <a:pt x="409" y="959"/>
                  </a:lnTo>
                  <a:close/>
                  <a:moveTo>
                    <a:pt x="409" y="732"/>
                  </a:moveTo>
                  <a:lnTo>
                    <a:pt x="61" y="732"/>
                  </a:lnTo>
                  <a:lnTo>
                    <a:pt x="61" y="664"/>
                  </a:lnTo>
                  <a:lnTo>
                    <a:pt x="409" y="664"/>
                  </a:lnTo>
                  <a:lnTo>
                    <a:pt x="409" y="732"/>
                  </a:lnTo>
                  <a:close/>
                  <a:moveTo>
                    <a:pt x="409" y="505"/>
                  </a:moveTo>
                  <a:lnTo>
                    <a:pt x="61" y="505"/>
                  </a:lnTo>
                  <a:lnTo>
                    <a:pt x="61" y="437"/>
                  </a:lnTo>
                  <a:lnTo>
                    <a:pt x="409" y="437"/>
                  </a:lnTo>
                  <a:lnTo>
                    <a:pt x="409" y="505"/>
                  </a:lnTo>
                  <a:close/>
                  <a:moveTo>
                    <a:pt x="409" y="276"/>
                  </a:moveTo>
                  <a:lnTo>
                    <a:pt x="61" y="276"/>
                  </a:lnTo>
                  <a:lnTo>
                    <a:pt x="61" y="209"/>
                  </a:lnTo>
                  <a:lnTo>
                    <a:pt x="409" y="209"/>
                  </a:lnTo>
                  <a:lnTo>
                    <a:pt x="409" y="2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29" name="Freeform 18"/>
            <p:cNvSpPr>
              <a:spLocks noEditPoints="1"/>
            </p:cNvSpPr>
            <p:nvPr/>
          </p:nvSpPr>
          <p:spPr bwMode="auto">
            <a:xfrm>
              <a:off x="10359871" y="4821524"/>
              <a:ext cx="500895" cy="2070619"/>
            </a:xfrm>
            <a:custGeom>
              <a:avLst/>
              <a:gdLst>
                <a:gd name="T0" fmla="*/ 0 w 396"/>
                <a:gd name="T1" fmla="*/ 331 h 1637"/>
                <a:gd name="T2" fmla="*/ 0 w 396"/>
                <a:gd name="T3" fmla="*/ 1637 h 1637"/>
                <a:gd name="T4" fmla="*/ 396 w 396"/>
                <a:gd name="T5" fmla="*/ 1637 h 1637"/>
                <a:gd name="T6" fmla="*/ 396 w 396"/>
                <a:gd name="T7" fmla="*/ 0 h 1637"/>
                <a:gd name="T8" fmla="*/ 0 w 396"/>
                <a:gd name="T9" fmla="*/ 331 h 1637"/>
                <a:gd name="T10" fmla="*/ 165 w 396"/>
                <a:gd name="T11" fmla="*/ 1452 h 1637"/>
                <a:gd name="T12" fmla="*/ 67 w 396"/>
                <a:gd name="T13" fmla="*/ 1452 h 1637"/>
                <a:gd name="T14" fmla="*/ 67 w 396"/>
                <a:gd name="T15" fmla="*/ 1300 h 1637"/>
                <a:gd name="T16" fmla="*/ 165 w 396"/>
                <a:gd name="T17" fmla="*/ 1300 h 1637"/>
                <a:gd name="T18" fmla="*/ 165 w 396"/>
                <a:gd name="T19" fmla="*/ 1452 h 1637"/>
                <a:gd name="T20" fmla="*/ 165 w 396"/>
                <a:gd name="T21" fmla="*/ 1238 h 1637"/>
                <a:gd name="T22" fmla="*/ 67 w 396"/>
                <a:gd name="T23" fmla="*/ 1238 h 1637"/>
                <a:gd name="T24" fmla="*/ 67 w 396"/>
                <a:gd name="T25" fmla="*/ 1085 h 1637"/>
                <a:gd name="T26" fmla="*/ 165 w 396"/>
                <a:gd name="T27" fmla="*/ 1085 h 1637"/>
                <a:gd name="T28" fmla="*/ 165 w 396"/>
                <a:gd name="T29" fmla="*/ 1238 h 1637"/>
                <a:gd name="T30" fmla="*/ 165 w 396"/>
                <a:gd name="T31" fmla="*/ 1025 h 1637"/>
                <a:gd name="T32" fmla="*/ 67 w 396"/>
                <a:gd name="T33" fmla="*/ 1025 h 1637"/>
                <a:gd name="T34" fmla="*/ 67 w 396"/>
                <a:gd name="T35" fmla="*/ 870 h 1637"/>
                <a:gd name="T36" fmla="*/ 165 w 396"/>
                <a:gd name="T37" fmla="*/ 870 h 1637"/>
                <a:gd name="T38" fmla="*/ 165 w 396"/>
                <a:gd name="T39" fmla="*/ 1025 h 1637"/>
                <a:gd name="T40" fmla="*/ 165 w 396"/>
                <a:gd name="T41" fmla="*/ 810 h 1637"/>
                <a:gd name="T42" fmla="*/ 67 w 396"/>
                <a:gd name="T43" fmla="*/ 810 h 1637"/>
                <a:gd name="T44" fmla="*/ 67 w 396"/>
                <a:gd name="T45" fmla="*/ 657 h 1637"/>
                <a:gd name="T46" fmla="*/ 165 w 396"/>
                <a:gd name="T47" fmla="*/ 657 h 1637"/>
                <a:gd name="T48" fmla="*/ 165 w 396"/>
                <a:gd name="T49" fmla="*/ 810 h 1637"/>
                <a:gd name="T50" fmla="*/ 165 w 396"/>
                <a:gd name="T51" fmla="*/ 595 h 1637"/>
                <a:gd name="T52" fmla="*/ 67 w 396"/>
                <a:gd name="T53" fmla="*/ 595 h 1637"/>
                <a:gd name="T54" fmla="*/ 67 w 396"/>
                <a:gd name="T55" fmla="*/ 443 h 1637"/>
                <a:gd name="T56" fmla="*/ 165 w 396"/>
                <a:gd name="T57" fmla="*/ 443 h 1637"/>
                <a:gd name="T58" fmla="*/ 165 w 396"/>
                <a:gd name="T59" fmla="*/ 595 h 1637"/>
                <a:gd name="T60" fmla="*/ 318 w 396"/>
                <a:gd name="T61" fmla="*/ 1447 h 1637"/>
                <a:gd name="T62" fmla="*/ 226 w 396"/>
                <a:gd name="T63" fmla="*/ 1447 h 1637"/>
                <a:gd name="T64" fmla="*/ 226 w 396"/>
                <a:gd name="T65" fmla="*/ 1300 h 1637"/>
                <a:gd name="T66" fmla="*/ 318 w 396"/>
                <a:gd name="T67" fmla="*/ 1300 h 1637"/>
                <a:gd name="T68" fmla="*/ 318 w 396"/>
                <a:gd name="T69" fmla="*/ 1447 h 1637"/>
                <a:gd name="T70" fmla="*/ 318 w 396"/>
                <a:gd name="T71" fmla="*/ 1232 h 1637"/>
                <a:gd name="T72" fmla="*/ 226 w 396"/>
                <a:gd name="T73" fmla="*/ 1232 h 1637"/>
                <a:gd name="T74" fmla="*/ 226 w 396"/>
                <a:gd name="T75" fmla="*/ 1085 h 1637"/>
                <a:gd name="T76" fmla="*/ 318 w 396"/>
                <a:gd name="T77" fmla="*/ 1085 h 1637"/>
                <a:gd name="T78" fmla="*/ 318 w 396"/>
                <a:gd name="T79" fmla="*/ 1232 h 1637"/>
                <a:gd name="T80" fmla="*/ 318 w 396"/>
                <a:gd name="T81" fmla="*/ 1018 h 1637"/>
                <a:gd name="T82" fmla="*/ 226 w 396"/>
                <a:gd name="T83" fmla="*/ 1018 h 1637"/>
                <a:gd name="T84" fmla="*/ 226 w 396"/>
                <a:gd name="T85" fmla="*/ 870 h 1637"/>
                <a:gd name="T86" fmla="*/ 318 w 396"/>
                <a:gd name="T87" fmla="*/ 870 h 1637"/>
                <a:gd name="T88" fmla="*/ 318 w 396"/>
                <a:gd name="T89" fmla="*/ 1018 h 1637"/>
                <a:gd name="T90" fmla="*/ 318 w 396"/>
                <a:gd name="T91" fmla="*/ 804 h 1637"/>
                <a:gd name="T92" fmla="*/ 226 w 396"/>
                <a:gd name="T93" fmla="*/ 804 h 1637"/>
                <a:gd name="T94" fmla="*/ 226 w 396"/>
                <a:gd name="T95" fmla="*/ 657 h 1637"/>
                <a:gd name="T96" fmla="*/ 318 w 396"/>
                <a:gd name="T97" fmla="*/ 657 h 1637"/>
                <a:gd name="T98" fmla="*/ 318 w 396"/>
                <a:gd name="T99" fmla="*/ 804 h 1637"/>
                <a:gd name="T100" fmla="*/ 318 w 396"/>
                <a:gd name="T101" fmla="*/ 590 h 1637"/>
                <a:gd name="T102" fmla="*/ 226 w 396"/>
                <a:gd name="T103" fmla="*/ 590 h 1637"/>
                <a:gd name="T104" fmla="*/ 226 w 396"/>
                <a:gd name="T105" fmla="*/ 443 h 1637"/>
                <a:gd name="T106" fmla="*/ 318 w 396"/>
                <a:gd name="T107" fmla="*/ 443 h 1637"/>
                <a:gd name="T108" fmla="*/ 318 w 396"/>
                <a:gd name="T109" fmla="*/ 590 h 1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96" h="1637">
                  <a:moveTo>
                    <a:pt x="0" y="331"/>
                  </a:moveTo>
                  <a:lnTo>
                    <a:pt x="0" y="1637"/>
                  </a:lnTo>
                  <a:lnTo>
                    <a:pt x="396" y="1637"/>
                  </a:lnTo>
                  <a:lnTo>
                    <a:pt x="396" y="0"/>
                  </a:lnTo>
                  <a:lnTo>
                    <a:pt x="0" y="331"/>
                  </a:lnTo>
                  <a:close/>
                  <a:moveTo>
                    <a:pt x="165" y="1452"/>
                  </a:moveTo>
                  <a:lnTo>
                    <a:pt x="67" y="1452"/>
                  </a:lnTo>
                  <a:lnTo>
                    <a:pt x="67" y="1300"/>
                  </a:lnTo>
                  <a:lnTo>
                    <a:pt x="165" y="1300"/>
                  </a:lnTo>
                  <a:lnTo>
                    <a:pt x="165" y="1452"/>
                  </a:lnTo>
                  <a:close/>
                  <a:moveTo>
                    <a:pt x="165" y="1238"/>
                  </a:moveTo>
                  <a:lnTo>
                    <a:pt x="67" y="1238"/>
                  </a:lnTo>
                  <a:lnTo>
                    <a:pt x="67" y="1085"/>
                  </a:lnTo>
                  <a:lnTo>
                    <a:pt x="165" y="1085"/>
                  </a:lnTo>
                  <a:lnTo>
                    <a:pt x="165" y="1238"/>
                  </a:lnTo>
                  <a:close/>
                  <a:moveTo>
                    <a:pt x="165" y="1025"/>
                  </a:moveTo>
                  <a:lnTo>
                    <a:pt x="67" y="1025"/>
                  </a:lnTo>
                  <a:lnTo>
                    <a:pt x="67" y="870"/>
                  </a:lnTo>
                  <a:lnTo>
                    <a:pt x="165" y="870"/>
                  </a:lnTo>
                  <a:lnTo>
                    <a:pt x="165" y="1025"/>
                  </a:lnTo>
                  <a:close/>
                  <a:moveTo>
                    <a:pt x="165" y="810"/>
                  </a:moveTo>
                  <a:lnTo>
                    <a:pt x="67" y="810"/>
                  </a:lnTo>
                  <a:lnTo>
                    <a:pt x="67" y="657"/>
                  </a:lnTo>
                  <a:lnTo>
                    <a:pt x="165" y="657"/>
                  </a:lnTo>
                  <a:lnTo>
                    <a:pt x="165" y="810"/>
                  </a:lnTo>
                  <a:close/>
                  <a:moveTo>
                    <a:pt x="165" y="595"/>
                  </a:moveTo>
                  <a:lnTo>
                    <a:pt x="67" y="595"/>
                  </a:lnTo>
                  <a:lnTo>
                    <a:pt x="67" y="443"/>
                  </a:lnTo>
                  <a:lnTo>
                    <a:pt x="165" y="443"/>
                  </a:lnTo>
                  <a:lnTo>
                    <a:pt x="165" y="595"/>
                  </a:lnTo>
                  <a:close/>
                  <a:moveTo>
                    <a:pt x="318" y="1447"/>
                  </a:moveTo>
                  <a:lnTo>
                    <a:pt x="226" y="1447"/>
                  </a:lnTo>
                  <a:lnTo>
                    <a:pt x="226" y="1300"/>
                  </a:lnTo>
                  <a:lnTo>
                    <a:pt x="318" y="1300"/>
                  </a:lnTo>
                  <a:lnTo>
                    <a:pt x="318" y="1447"/>
                  </a:lnTo>
                  <a:close/>
                  <a:moveTo>
                    <a:pt x="318" y="1232"/>
                  </a:moveTo>
                  <a:lnTo>
                    <a:pt x="226" y="1232"/>
                  </a:lnTo>
                  <a:lnTo>
                    <a:pt x="226" y="1085"/>
                  </a:lnTo>
                  <a:lnTo>
                    <a:pt x="318" y="1085"/>
                  </a:lnTo>
                  <a:lnTo>
                    <a:pt x="318" y="1232"/>
                  </a:lnTo>
                  <a:close/>
                  <a:moveTo>
                    <a:pt x="318" y="1018"/>
                  </a:moveTo>
                  <a:lnTo>
                    <a:pt x="226" y="1018"/>
                  </a:lnTo>
                  <a:lnTo>
                    <a:pt x="226" y="870"/>
                  </a:lnTo>
                  <a:lnTo>
                    <a:pt x="318" y="870"/>
                  </a:lnTo>
                  <a:lnTo>
                    <a:pt x="318" y="1018"/>
                  </a:lnTo>
                  <a:close/>
                  <a:moveTo>
                    <a:pt x="318" y="804"/>
                  </a:moveTo>
                  <a:lnTo>
                    <a:pt x="226" y="804"/>
                  </a:lnTo>
                  <a:lnTo>
                    <a:pt x="226" y="657"/>
                  </a:lnTo>
                  <a:lnTo>
                    <a:pt x="318" y="657"/>
                  </a:lnTo>
                  <a:lnTo>
                    <a:pt x="318" y="804"/>
                  </a:lnTo>
                  <a:close/>
                  <a:moveTo>
                    <a:pt x="318" y="590"/>
                  </a:moveTo>
                  <a:lnTo>
                    <a:pt x="226" y="590"/>
                  </a:lnTo>
                  <a:lnTo>
                    <a:pt x="226" y="443"/>
                  </a:lnTo>
                  <a:lnTo>
                    <a:pt x="318" y="443"/>
                  </a:lnTo>
                  <a:lnTo>
                    <a:pt x="318" y="59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0" name="Freeform 19"/>
            <p:cNvSpPr>
              <a:spLocks noEditPoints="1"/>
            </p:cNvSpPr>
            <p:nvPr/>
          </p:nvSpPr>
          <p:spPr bwMode="auto">
            <a:xfrm>
              <a:off x="11472971" y="5035290"/>
              <a:ext cx="610940" cy="1856853"/>
            </a:xfrm>
            <a:custGeom>
              <a:avLst/>
              <a:gdLst>
                <a:gd name="T0" fmla="*/ 375 w 483"/>
                <a:gd name="T1" fmla="*/ 100 h 1468"/>
                <a:gd name="T2" fmla="*/ 107 w 483"/>
                <a:gd name="T3" fmla="*/ 100 h 1468"/>
                <a:gd name="T4" fmla="*/ 0 w 483"/>
                <a:gd name="T5" fmla="*/ 177 h 1468"/>
                <a:gd name="T6" fmla="*/ 483 w 483"/>
                <a:gd name="T7" fmla="*/ 1468 h 1468"/>
                <a:gd name="T8" fmla="*/ 375 w 483"/>
                <a:gd name="T9" fmla="*/ 177 h 1468"/>
                <a:gd name="T10" fmla="*/ 82 w 483"/>
                <a:gd name="T11" fmla="*/ 623 h 1468"/>
                <a:gd name="T12" fmla="*/ 130 w 483"/>
                <a:gd name="T13" fmla="*/ 527 h 1468"/>
                <a:gd name="T14" fmla="*/ 130 w 483"/>
                <a:gd name="T15" fmla="*/ 490 h 1468"/>
                <a:gd name="T16" fmla="*/ 82 w 483"/>
                <a:gd name="T17" fmla="*/ 393 h 1468"/>
                <a:gd name="T18" fmla="*/ 130 w 483"/>
                <a:gd name="T19" fmla="*/ 490 h 1468"/>
                <a:gd name="T20" fmla="*/ 82 w 483"/>
                <a:gd name="T21" fmla="*/ 356 h 1468"/>
                <a:gd name="T22" fmla="*/ 130 w 483"/>
                <a:gd name="T23" fmla="*/ 260 h 1468"/>
                <a:gd name="T24" fmla="*/ 221 w 483"/>
                <a:gd name="T25" fmla="*/ 623 h 1468"/>
                <a:gd name="T26" fmla="*/ 173 w 483"/>
                <a:gd name="T27" fmla="*/ 527 h 1468"/>
                <a:gd name="T28" fmla="*/ 221 w 483"/>
                <a:gd name="T29" fmla="*/ 623 h 1468"/>
                <a:gd name="T30" fmla="*/ 173 w 483"/>
                <a:gd name="T31" fmla="*/ 490 h 1468"/>
                <a:gd name="T32" fmla="*/ 221 w 483"/>
                <a:gd name="T33" fmla="*/ 393 h 1468"/>
                <a:gd name="T34" fmla="*/ 221 w 483"/>
                <a:gd name="T35" fmla="*/ 356 h 1468"/>
                <a:gd name="T36" fmla="*/ 173 w 483"/>
                <a:gd name="T37" fmla="*/ 260 h 1468"/>
                <a:gd name="T38" fmla="*/ 221 w 483"/>
                <a:gd name="T39" fmla="*/ 356 h 1468"/>
                <a:gd name="T40" fmla="*/ 262 w 483"/>
                <a:gd name="T41" fmla="*/ 623 h 1468"/>
                <a:gd name="T42" fmla="*/ 310 w 483"/>
                <a:gd name="T43" fmla="*/ 527 h 1468"/>
                <a:gd name="T44" fmla="*/ 310 w 483"/>
                <a:gd name="T45" fmla="*/ 490 h 1468"/>
                <a:gd name="T46" fmla="*/ 262 w 483"/>
                <a:gd name="T47" fmla="*/ 393 h 1468"/>
                <a:gd name="T48" fmla="*/ 310 w 483"/>
                <a:gd name="T49" fmla="*/ 490 h 1468"/>
                <a:gd name="T50" fmla="*/ 262 w 483"/>
                <a:gd name="T51" fmla="*/ 356 h 1468"/>
                <a:gd name="T52" fmla="*/ 310 w 483"/>
                <a:gd name="T53" fmla="*/ 260 h 1468"/>
                <a:gd name="T54" fmla="*/ 401 w 483"/>
                <a:gd name="T55" fmla="*/ 623 h 1468"/>
                <a:gd name="T56" fmla="*/ 353 w 483"/>
                <a:gd name="T57" fmla="*/ 527 h 1468"/>
                <a:gd name="T58" fmla="*/ 401 w 483"/>
                <a:gd name="T59" fmla="*/ 623 h 1468"/>
                <a:gd name="T60" fmla="*/ 353 w 483"/>
                <a:gd name="T61" fmla="*/ 490 h 1468"/>
                <a:gd name="T62" fmla="*/ 401 w 483"/>
                <a:gd name="T63" fmla="*/ 393 h 1468"/>
                <a:gd name="T64" fmla="*/ 401 w 483"/>
                <a:gd name="T65" fmla="*/ 356 h 1468"/>
                <a:gd name="T66" fmla="*/ 353 w 483"/>
                <a:gd name="T67" fmla="*/ 260 h 1468"/>
                <a:gd name="T68" fmla="*/ 401 w 483"/>
                <a:gd name="T69" fmla="*/ 356 h 1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83" h="1468">
                  <a:moveTo>
                    <a:pt x="375" y="177"/>
                  </a:moveTo>
                  <a:lnTo>
                    <a:pt x="375" y="100"/>
                  </a:lnTo>
                  <a:lnTo>
                    <a:pt x="242" y="0"/>
                  </a:lnTo>
                  <a:lnTo>
                    <a:pt x="107" y="100"/>
                  </a:lnTo>
                  <a:lnTo>
                    <a:pt x="107" y="177"/>
                  </a:lnTo>
                  <a:lnTo>
                    <a:pt x="0" y="177"/>
                  </a:lnTo>
                  <a:lnTo>
                    <a:pt x="0" y="1468"/>
                  </a:lnTo>
                  <a:lnTo>
                    <a:pt x="483" y="1468"/>
                  </a:lnTo>
                  <a:lnTo>
                    <a:pt x="483" y="177"/>
                  </a:lnTo>
                  <a:lnTo>
                    <a:pt x="375" y="177"/>
                  </a:lnTo>
                  <a:close/>
                  <a:moveTo>
                    <a:pt x="130" y="623"/>
                  </a:moveTo>
                  <a:lnTo>
                    <a:pt x="82" y="623"/>
                  </a:lnTo>
                  <a:lnTo>
                    <a:pt x="82" y="527"/>
                  </a:lnTo>
                  <a:lnTo>
                    <a:pt x="130" y="527"/>
                  </a:lnTo>
                  <a:lnTo>
                    <a:pt x="130" y="623"/>
                  </a:lnTo>
                  <a:close/>
                  <a:moveTo>
                    <a:pt x="130" y="490"/>
                  </a:moveTo>
                  <a:lnTo>
                    <a:pt x="82" y="490"/>
                  </a:lnTo>
                  <a:lnTo>
                    <a:pt x="82" y="393"/>
                  </a:lnTo>
                  <a:lnTo>
                    <a:pt x="130" y="393"/>
                  </a:lnTo>
                  <a:lnTo>
                    <a:pt x="130" y="490"/>
                  </a:lnTo>
                  <a:close/>
                  <a:moveTo>
                    <a:pt x="130" y="356"/>
                  </a:moveTo>
                  <a:lnTo>
                    <a:pt x="82" y="356"/>
                  </a:lnTo>
                  <a:lnTo>
                    <a:pt x="82" y="260"/>
                  </a:lnTo>
                  <a:lnTo>
                    <a:pt x="130" y="260"/>
                  </a:lnTo>
                  <a:lnTo>
                    <a:pt x="130" y="356"/>
                  </a:lnTo>
                  <a:close/>
                  <a:moveTo>
                    <a:pt x="221" y="623"/>
                  </a:moveTo>
                  <a:lnTo>
                    <a:pt x="173" y="623"/>
                  </a:lnTo>
                  <a:lnTo>
                    <a:pt x="173" y="527"/>
                  </a:lnTo>
                  <a:lnTo>
                    <a:pt x="221" y="527"/>
                  </a:lnTo>
                  <a:lnTo>
                    <a:pt x="221" y="623"/>
                  </a:lnTo>
                  <a:close/>
                  <a:moveTo>
                    <a:pt x="221" y="490"/>
                  </a:moveTo>
                  <a:lnTo>
                    <a:pt x="173" y="490"/>
                  </a:lnTo>
                  <a:lnTo>
                    <a:pt x="173" y="393"/>
                  </a:lnTo>
                  <a:lnTo>
                    <a:pt x="221" y="393"/>
                  </a:lnTo>
                  <a:lnTo>
                    <a:pt x="221" y="490"/>
                  </a:lnTo>
                  <a:close/>
                  <a:moveTo>
                    <a:pt x="221" y="356"/>
                  </a:moveTo>
                  <a:lnTo>
                    <a:pt x="173" y="356"/>
                  </a:lnTo>
                  <a:lnTo>
                    <a:pt x="173" y="260"/>
                  </a:lnTo>
                  <a:lnTo>
                    <a:pt x="221" y="260"/>
                  </a:lnTo>
                  <a:lnTo>
                    <a:pt x="221" y="356"/>
                  </a:lnTo>
                  <a:close/>
                  <a:moveTo>
                    <a:pt x="310" y="623"/>
                  </a:moveTo>
                  <a:lnTo>
                    <a:pt x="262" y="623"/>
                  </a:lnTo>
                  <a:lnTo>
                    <a:pt x="262" y="527"/>
                  </a:lnTo>
                  <a:lnTo>
                    <a:pt x="310" y="527"/>
                  </a:lnTo>
                  <a:lnTo>
                    <a:pt x="310" y="623"/>
                  </a:lnTo>
                  <a:close/>
                  <a:moveTo>
                    <a:pt x="310" y="490"/>
                  </a:moveTo>
                  <a:lnTo>
                    <a:pt x="262" y="490"/>
                  </a:lnTo>
                  <a:lnTo>
                    <a:pt x="262" y="393"/>
                  </a:lnTo>
                  <a:lnTo>
                    <a:pt x="310" y="393"/>
                  </a:lnTo>
                  <a:lnTo>
                    <a:pt x="310" y="490"/>
                  </a:lnTo>
                  <a:close/>
                  <a:moveTo>
                    <a:pt x="310" y="356"/>
                  </a:moveTo>
                  <a:lnTo>
                    <a:pt x="262" y="356"/>
                  </a:lnTo>
                  <a:lnTo>
                    <a:pt x="262" y="260"/>
                  </a:lnTo>
                  <a:lnTo>
                    <a:pt x="310" y="260"/>
                  </a:lnTo>
                  <a:lnTo>
                    <a:pt x="310" y="356"/>
                  </a:lnTo>
                  <a:close/>
                  <a:moveTo>
                    <a:pt x="401" y="623"/>
                  </a:moveTo>
                  <a:lnTo>
                    <a:pt x="353" y="623"/>
                  </a:lnTo>
                  <a:lnTo>
                    <a:pt x="353" y="527"/>
                  </a:lnTo>
                  <a:lnTo>
                    <a:pt x="401" y="527"/>
                  </a:lnTo>
                  <a:lnTo>
                    <a:pt x="401" y="623"/>
                  </a:lnTo>
                  <a:close/>
                  <a:moveTo>
                    <a:pt x="401" y="490"/>
                  </a:moveTo>
                  <a:lnTo>
                    <a:pt x="353" y="490"/>
                  </a:lnTo>
                  <a:lnTo>
                    <a:pt x="353" y="393"/>
                  </a:lnTo>
                  <a:lnTo>
                    <a:pt x="401" y="393"/>
                  </a:lnTo>
                  <a:lnTo>
                    <a:pt x="401" y="490"/>
                  </a:lnTo>
                  <a:close/>
                  <a:moveTo>
                    <a:pt x="401" y="356"/>
                  </a:moveTo>
                  <a:lnTo>
                    <a:pt x="353" y="356"/>
                  </a:lnTo>
                  <a:lnTo>
                    <a:pt x="353" y="260"/>
                  </a:lnTo>
                  <a:lnTo>
                    <a:pt x="401" y="260"/>
                  </a:lnTo>
                  <a:lnTo>
                    <a:pt x="401" y="35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1" name="Freeform 20"/>
            <p:cNvSpPr>
              <a:spLocks noEditPoints="1"/>
            </p:cNvSpPr>
            <p:nvPr/>
          </p:nvSpPr>
          <p:spPr bwMode="auto">
            <a:xfrm>
              <a:off x="8442304" y="4672268"/>
              <a:ext cx="662800" cy="2219875"/>
            </a:xfrm>
            <a:custGeom>
              <a:avLst/>
              <a:gdLst>
                <a:gd name="T0" fmla="*/ 465 w 524"/>
                <a:gd name="T1" fmla="*/ 111 h 1755"/>
                <a:gd name="T2" fmla="*/ 415 w 524"/>
                <a:gd name="T3" fmla="*/ 0 h 1755"/>
                <a:gd name="T4" fmla="*/ 96 w 524"/>
                <a:gd name="T5" fmla="*/ 111 h 1755"/>
                <a:gd name="T6" fmla="*/ 48 w 524"/>
                <a:gd name="T7" fmla="*/ 226 h 1755"/>
                <a:gd name="T8" fmla="*/ 0 w 524"/>
                <a:gd name="T9" fmla="*/ 1755 h 1755"/>
                <a:gd name="T10" fmla="*/ 524 w 524"/>
                <a:gd name="T11" fmla="*/ 226 h 1755"/>
                <a:gd name="T12" fmla="*/ 138 w 524"/>
                <a:gd name="T13" fmla="*/ 1037 h 1755"/>
                <a:gd name="T14" fmla="*/ 72 w 524"/>
                <a:gd name="T15" fmla="*/ 894 h 1755"/>
                <a:gd name="T16" fmla="*/ 138 w 524"/>
                <a:gd name="T17" fmla="*/ 1037 h 1755"/>
                <a:gd name="T18" fmla="*/ 72 w 524"/>
                <a:gd name="T19" fmla="*/ 843 h 1755"/>
                <a:gd name="T20" fmla="*/ 138 w 524"/>
                <a:gd name="T21" fmla="*/ 700 h 1755"/>
                <a:gd name="T22" fmla="*/ 138 w 524"/>
                <a:gd name="T23" fmla="*/ 647 h 1755"/>
                <a:gd name="T24" fmla="*/ 72 w 524"/>
                <a:gd name="T25" fmla="*/ 506 h 1755"/>
                <a:gd name="T26" fmla="*/ 138 w 524"/>
                <a:gd name="T27" fmla="*/ 647 h 1755"/>
                <a:gd name="T28" fmla="*/ 72 w 524"/>
                <a:gd name="T29" fmla="*/ 453 h 1755"/>
                <a:gd name="T30" fmla="*/ 138 w 524"/>
                <a:gd name="T31" fmla="*/ 312 h 1755"/>
                <a:gd name="T32" fmla="*/ 238 w 524"/>
                <a:gd name="T33" fmla="*/ 1037 h 1755"/>
                <a:gd name="T34" fmla="*/ 173 w 524"/>
                <a:gd name="T35" fmla="*/ 894 h 1755"/>
                <a:gd name="T36" fmla="*/ 238 w 524"/>
                <a:gd name="T37" fmla="*/ 1037 h 1755"/>
                <a:gd name="T38" fmla="*/ 173 w 524"/>
                <a:gd name="T39" fmla="*/ 843 h 1755"/>
                <a:gd name="T40" fmla="*/ 238 w 524"/>
                <a:gd name="T41" fmla="*/ 700 h 1755"/>
                <a:gd name="T42" fmla="*/ 238 w 524"/>
                <a:gd name="T43" fmla="*/ 647 h 1755"/>
                <a:gd name="T44" fmla="*/ 173 w 524"/>
                <a:gd name="T45" fmla="*/ 506 h 1755"/>
                <a:gd name="T46" fmla="*/ 238 w 524"/>
                <a:gd name="T47" fmla="*/ 647 h 1755"/>
                <a:gd name="T48" fmla="*/ 173 w 524"/>
                <a:gd name="T49" fmla="*/ 453 h 1755"/>
                <a:gd name="T50" fmla="*/ 238 w 524"/>
                <a:gd name="T51" fmla="*/ 312 h 1755"/>
                <a:gd name="T52" fmla="*/ 338 w 524"/>
                <a:gd name="T53" fmla="*/ 1037 h 1755"/>
                <a:gd name="T54" fmla="*/ 274 w 524"/>
                <a:gd name="T55" fmla="*/ 894 h 1755"/>
                <a:gd name="T56" fmla="*/ 338 w 524"/>
                <a:gd name="T57" fmla="*/ 1037 h 1755"/>
                <a:gd name="T58" fmla="*/ 274 w 524"/>
                <a:gd name="T59" fmla="*/ 843 h 1755"/>
                <a:gd name="T60" fmla="*/ 338 w 524"/>
                <a:gd name="T61" fmla="*/ 700 h 1755"/>
                <a:gd name="T62" fmla="*/ 338 w 524"/>
                <a:gd name="T63" fmla="*/ 647 h 1755"/>
                <a:gd name="T64" fmla="*/ 274 w 524"/>
                <a:gd name="T65" fmla="*/ 506 h 1755"/>
                <a:gd name="T66" fmla="*/ 338 w 524"/>
                <a:gd name="T67" fmla="*/ 647 h 1755"/>
                <a:gd name="T68" fmla="*/ 274 w 524"/>
                <a:gd name="T69" fmla="*/ 453 h 1755"/>
                <a:gd name="T70" fmla="*/ 338 w 524"/>
                <a:gd name="T71" fmla="*/ 312 h 1755"/>
                <a:gd name="T72" fmla="*/ 440 w 524"/>
                <a:gd name="T73" fmla="*/ 1037 h 1755"/>
                <a:gd name="T74" fmla="*/ 375 w 524"/>
                <a:gd name="T75" fmla="*/ 894 h 1755"/>
                <a:gd name="T76" fmla="*/ 440 w 524"/>
                <a:gd name="T77" fmla="*/ 1037 h 1755"/>
                <a:gd name="T78" fmla="*/ 375 w 524"/>
                <a:gd name="T79" fmla="*/ 843 h 1755"/>
                <a:gd name="T80" fmla="*/ 440 w 524"/>
                <a:gd name="T81" fmla="*/ 700 h 1755"/>
                <a:gd name="T82" fmla="*/ 440 w 524"/>
                <a:gd name="T83" fmla="*/ 647 h 1755"/>
                <a:gd name="T84" fmla="*/ 375 w 524"/>
                <a:gd name="T85" fmla="*/ 506 h 1755"/>
                <a:gd name="T86" fmla="*/ 440 w 524"/>
                <a:gd name="T87" fmla="*/ 647 h 1755"/>
                <a:gd name="T88" fmla="*/ 375 w 524"/>
                <a:gd name="T89" fmla="*/ 453 h 1755"/>
                <a:gd name="T90" fmla="*/ 440 w 524"/>
                <a:gd name="T91" fmla="*/ 312 h 1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24" h="1755">
                  <a:moveTo>
                    <a:pt x="465" y="226"/>
                  </a:moveTo>
                  <a:lnTo>
                    <a:pt x="465" y="111"/>
                  </a:lnTo>
                  <a:lnTo>
                    <a:pt x="415" y="111"/>
                  </a:lnTo>
                  <a:lnTo>
                    <a:pt x="415" y="0"/>
                  </a:lnTo>
                  <a:lnTo>
                    <a:pt x="96" y="0"/>
                  </a:lnTo>
                  <a:lnTo>
                    <a:pt x="96" y="111"/>
                  </a:lnTo>
                  <a:lnTo>
                    <a:pt x="48" y="111"/>
                  </a:lnTo>
                  <a:lnTo>
                    <a:pt x="48" y="226"/>
                  </a:lnTo>
                  <a:lnTo>
                    <a:pt x="0" y="226"/>
                  </a:lnTo>
                  <a:lnTo>
                    <a:pt x="0" y="1755"/>
                  </a:lnTo>
                  <a:lnTo>
                    <a:pt x="524" y="1755"/>
                  </a:lnTo>
                  <a:lnTo>
                    <a:pt x="524" y="226"/>
                  </a:lnTo>
                  <a:lnTo>
                    <a:pt x="465" y="226"/>
                  </a:lnTo>
                  <a:close/>
                  <a:moveTo>
                    <a:pt x="138" y="1037"/>
                  </a:moveTo>
                  <a:lnTo>
                    <a:pt x="72" y="1037"/>
                  </a:lnTo>
                  <a:lnTo>
                    <a:pt x="72" y="894"/>
                  </a:lnTo>
                  <a:lnTo>
                    <a:pt x="138" y="894"/>
                  </a:lnTo>
                  <a:lnTo>
                    <a:pt x="138" y="1037"/>
                  </a:lnTo>
                  <a:close/>
                  <a:moveTo>
                    <a:pt x="138" y="843"/>
                  </a:moveTo>
                  <a:lnTo>
                    <a:pt x="72" y="843"/>
                  </a:lnTo>
                  <a:lnTo>
                    <a:pt x="72" y="700"/>
                  </a:lnTo>
                  <a:lnTo>
                    <a:pt x="138" y="700"/>
                  </a:lnTo>
                  <a:lnTo>
                    <a:pt x="138" y="843"/>
                  </a:lnTo>
                  <a:close/>
                  <a:moveTo>
                    <a:pt x="138" y="647"/>
                  </a:moveTo>
                  <a:lnTo>
                    <a:pt x="72" y="647"/>
                  </a:lnTo>
                  <a:lnTo>
                    <a:pt x="72" y="506"/>
                  </a:lnTo>
                  <a:lnTo>
                    <a:pt x="138" y="506"/>
                  </a:lnTo>
                  <a:lnTo>
                    <a:pt x="138" y="647"/>
                  </a:lnTo>
                  <a:close/>
                  <a:moveTo>
                    <a:pt x="138" y="453"/>
                  </a:moveTo>
                  <a:lnTo>
                    <a:pt x="72" y="453"/>
                  </a:lnTo>
                  <a:lnTo>
                    <a:pt x="72" y="312"/>
                  </a:lnTo>
                  <a:lnTo>
                    <a:pt x="138" y="312"/>
                  </a:lnTo>
                  <a:lnTo>
                    <a:pt x="138" y="453"/>
                  </a:lnTo>
                  <a:close/>
                  <a:moveTo>
                    <a:pt x="238" y="1037"/>
                  </a:moveTo>
                  <a:lnTo>
                    <a:pt x="173" y="1037"/>
                  </a:lnTo>
                  <a:lnTo>
                    <a:pt x="173" y="894"/>
                  </a:lnTo>
                  <a:lnTo>
                    <a:pt x="238" y="894"/>
                  </a:lnTo>
                  <a:lnTo>
                    <a:pt x="238" y="1037"/>
                  </a:lnTo>
                  <a:close/>
                  <a:moveTo>
                    <a:pt x="238" y="843"/>
                  </a:moveTo>
                  <a:lnTo>
                    <a:pt x="173" y="843"/>
                  </a:lnTo>
                  <a:lnTo>
                    <a:pt x="173" y="700"/>
                  </a:lnTo>
                  <a:lnTo>
                    <a:pt x="238" y="700"/>
                  </a:lnTo>
                  <a:lnTo>
                    <a:pt x="238" y="843"/>
                  </a:lnTo>
                  <a:close/>
                  <a:moveTo>
                    <a:pt x="238" y="647"/>
                  </a:moveTo>
                  <a:lnTo>
                    <a:pt x="173" y="647"/>
                  </a:lnTo>
                  <a:lnTo>
                    <a:pt x="173" y="506"/>
                  </a:lnTo>
                  <a:lnTo>
                    <a:pt x="238" y="506"/>
                  </a:lnTo>
                  <a:lnTo>
                    <a:pt x="238" y="647"/>
                  </a:lnTo>
                  <a:close/>
                  <a:moveTo>
                    <a:pt x="238" y="453"/>
                  </a:moveTo>
                  <a:lnTo>
                    <a:pt x="173" y="453"/>
                  </a:lnTo>
                  <a:lnTo>
                    <a:pt x="173" y="312"/>
                  </a:lnTo>
                  <a:lnTo>
                    <a:pt x="238" y="312"/>
                  </a:lnTo>
                  <a:lnTo>
                    <a:pt x="238" y="453"/>
                  </a:lnTo>
                  <a:close/>
                  <a:moveTo>
                    <a:pt x="338" y="1037"/>
                  </a:moveTo>
                  <a:lnTo>
                    <a:pt x="274" y="1037"/>
                  </a:lnTo>
                  <a:lnTo>
                    <a:pt x="274" y="894"/>
                  </a:lnTo>
                  <a:lnTo>
                    <a:pt x="338" y="894"/>
                  </a:lnTo>
                  <a:lnTo>
                    <a:pt x="338" y="1037"/>
                  </a:lnTo>
                  <a:close/>
                  <a:moveTo>
                    <a:pt x="338" y="843"/>
                  </a:moveTo>
                  <a:lnTo>
                    <a:pt x="274" y="843"/>
                  </a:lnTo>
                  <a:lnTo>
                    <a:pt x="274" y="700"/>
                  </a:lnTo>
                  <a:lnTo>
                    <a:pt x="338" y="700"/>
                  </a:lnTo>
                  <a:lnTo>
                    <a:pt x="338" y="843"/>
                  </a:lnTo>
                  <a:close/>
                  <a:moveTo>
                    <a:pt x="338" y="647"/>
                  </a:moveTo>
                  <a:lnTo>
                    <a:pt x="274" y="647"/>
                  </a:lnTo>
                  <a:lnTo>
                    <a:pt x="274" y="506"/>
                  </a:lnTo>
                  <a:lnTo>
                    <a:pt x="338" y="506"/>
                  </a:lnTo>
                  <a:lnTo>
                    <a:pt x="338" y="647"/>
                  </a:lnTo>
                  <a:close/>
                  <a:moveTo>
                    <a:pt x="338" y="453"/>
                  </a:moveTo>
                  <a:lnTo>
                    <a:pt x="274" y="453"/>
                  </a:lnTo>
                  <a:lnTo>
                    <a:pt x="274" y="312"/>
                  </a:lnTo>
                  <a:lnTo>
                    <a:pt x="338" y="312"/>
                  </a:lnTo>
                  <a:lnTo>
                    <a:pt x="338" y="453"/>
                  </a:lnTo>
                  <a:close/>
                  <a:moveTo>
                    <a:pt x="440" y="1037"/>
                  </a:moveTo>
                  <a:lnTo>
                    <a:pt x="375" y="1037"/>
                  </a:lnTo>
                  <a:lnTo>
                    <a:pt x="375" y="894"/>
                  </a:lnTo>
                  <a:lnTo>
                    <a:pt x="440" y="894"/>
                  </a:lnTo>
                  <a:lnTo>
                    <a:pt x="440" y="1037"/>
                  </a:lnTo>
                  <a:close/>
                  <a:moveTo>
                    <a:pt x="440" y="843"/>
                  </a:moveTo>
                  <a:lnTo>
                    <a:pt x="375" y="843"/>
                  </a:lnTo>
                  <a:lnTo>
                    <a:pt x="375" y="700"/>
                  </a:lnTo>
                  <a:lnTo>
                    <a:pt x="440" y="700"/>
                  </a:lnTo>
                  <a:lnTo>
                    <a:pt x="440" y="843"/>
                  </a:lnTo>
                  <a:close/>
                  <a:moveTo>
                    <a:pt x="440" y="647"/>
                  </a:moveTo>
                  <a:lnTo>
                    <a:pt x="375" y="647"/>
                  </a:lnTo>
                  <a:lnTo>
                    <a:pt x="375" y="506"/>
                  </a:lnTo>
                  <a:lnTo>
                    <a:pt x="440" y="506"/>
                  </a:lnTo>
                  <a:lnTo>
                    <a:pt x="440" y="647"/>
                  </a:lnTo>
                  <a:close/>
                  <a:moveTo>
                    <a:pt x="440" y="453"/>
                  </a:moveTo>
                  <a:lnTo>
                    <a:pt x="375" y="453"/>
                  </a:lnTo>
                  <a:lnTo>
                    <a:pt x="375" y="312"/>
                  </a:lnTo>
                  <a:lnTo>
                    <a:pt x="440" y="312"/>
                  </a:lnTo>
                  <a:lnTo>
                    <a:pt x="440" y="4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2" name="Freeform 21"/>
            <p:cNvSpPr>
              <a:spLocks noEditPoints="1"/>
            </p:cNvSpPr>
            <p:nvPr/>
          </p:nvSpPr>
          <p:spPr bwMode="auto">
            <a:xfrm>
              <a:off x="9742341" y="5452702"/>
              <a:ext cx="613470" cy="1439440"/>
            </a:xfrm>
            <a:custGeom>
              <a:avLst/>
              <a:gdLst>
                <a:gd name="T0" fmla="*/ 382 w 485"/>
                <a:gd name="T1" fmla="*/ 0 h 1138"/>
                <a:gd name="T2" fmla="*/ 99 w 485"/>
                <a:gd name="T3" fmla="*/ 0 h 1138"/>
                <a:gd name="T4" fmla="*/ 0 w 485"/>
                <a:gd name="T5" fmla="*/ 178 h 1138"/>
                <a:gd name="T6" fmla="*/ 0 w 485"/>
                <a:gd name="T7" fmla="*/ 1138 h 1138"/>
                <a:gd name="T8" fmla="*/ 485 w 485"/>
                <a:gd name="T9" fmla="*/ 1138 h 1138"/>
                <a:gd name="T10" fmla="*/ 485 w 485"/>
                <a:gd name="T11" fmla="*/ 178 h 1138"/>
                <a:gd name="T12" fmla="*/ 382 w 485"/>
                <a:gd name="T13" fmla="*/ 0 h 1138"/>
                <a:gd name="T14" fmla="*/ 175 w 485"/>
                <a:gd name="T15" fmla="*/ 682 h 1138"/>
                <a:gd name="T16" fmla="*/ 110 w 485"/>
                <a:gd name="T17" fmla="*/ 682 h 1138"/>
                <a:gd name="T18" fmla="*/ 110 w 485"/>
                <a:gd name="T19" fmla="*/ 539 h 1138"/>
                <a:gd name="T20" fmla="*/ 175 w 485"/>
                <a:gd name="T21" fmla="*/ 539 h 1138"/>
                <a:gd name="T22" fmla="*/ 175 w 485"/>
                <a:gd name="T23" fmla="*/ 682 h 1138"/>
                <a:gd name="T24" fmla="*/ 175 w 485"/>
                <a:gd name="T25" fmla="*/ 504 h 1138"/>
                <a:gd name="T26" fmla="*/ 110 w 485"/>
                <a:gd name="T27" fmla="*/ 504 h 1138"/>
                <a:gd name="T28" fmla="*/ 110 w 485"/>
                <a:gd name="T29" fmla="*/ 360 h 1138"/>
                <a:gd name="T30" fmla="*/ 175 w 485"/>
                <a:gd name="T31" fmla="*/ 360 h 1138"/>
                <a:gd name="T32" fmla="*/ 175 w 485"/>
                <a:gd name="T33" fmla="*/ 504 h 1138"/>
                <a:gd name="T34" fmla="*/ 175 w 485"/>
                <a:gd name="T35" fmla="*/ 325 h 1138"/>
                <a:gd name="T36" fmla="*/ 110 w 485"/>
                <a:gd name="T37" fmla="*/ 325 h 1138"/>
                <a:gd name="T38" fmla="*/ 110 w 485"/>
                <a:gd name="T39" fmla="*/ 183 h 1138"/>
                <a:gd name="T40" fmla="*/ 175 w 485"/>
                <a:gd name="T41" fmla="*/ 183 h 1138"/>
                <a:gd name="T42" fmla="*/ 175 w 485"/>
                <a:gd name="T43" fmla="*/ 325 h 1138"/>
                <a:gd name="T44" fmla="*/ 275 w 485"/>
                <a:gd name="T45" fmla="*/ 682 h 1138"/>
                <a:gd name="T46" fmla="*/ 211 w 485"/>
                <a:gd name="T47" fmla="*/ 682 h 1138"/>
                <a:gd name="T48" fmla="*/ 211 w 485"/>
                <a:gd name="T49" fmla="*/ 539 h 1138"/>
                <a:gd name="T50" fmla="*/ 275 w 485"/>
                <a:gd name="T51" fmla="*/ 539 h 1138"/>
                <a:gd name="T52" fmla="*/ 275 w 485"/>
                <a:gd name="T53" fmla="*/ 682 h 1138"/>
                <a:gd name="T54" fmla="*/ 275 w 485"/>
                <a:gd name="T55" fmla="*/ 504 h 1138"/>
                <a:gd name="T56" fmla="*/ 211 w 485"/>
                <a:gd name="T57" fmla="*/ 504 h 1138"/>
                <a:gd name="T58" fmla="*/ 211 w 485"/>
                <a:gd name="T59" fmla="*/ 360 h 1138"/>
                <a:gd name="T60" fmla="*/ 275 w 485"/>
                <a:gd name="T61" fmla="*/ 360 h 1138"/>
                <a:gd name="T62" fmla="*/ 275 w 485"/>
                <a:gd name="T63" fmla="*/ 504 h 1138"/>
                <a:gd name="T64" fmla="*/ 275 w 485"/>
                <a:gd name="T65" fmla="*/ 325 h 1138"/>
                <a:gd name="T66" fmla="*/ 211 w 485"/>
                <a:gd name="T67" fmla="*/ 325 h 1138"/>
                <a:gd name="T68" fmla="*/ 211 w 485"/>
                <a:gd name="T69" fmla="*/ 183 h 1138"/>
                <a:gd name="T70" fmla="*/ 275 w 485"/>
                <a:gd name="T71" fmla="*/ 183 h 1138"/>
                <a:gd name="T72" fmla="*/ 275 w 485"/>
                <a:gd name="T73" fmla="*/ 325 h 1138"/>
                <a:gd name="T74" fmla="*/ 377 w 485"/>
                <a:gd name="T75" fmla="*/ 682 h 1138"/>
                <a:gd name="T76" fmla="*/ 312 w 485"/>
                <a:gd name="T77" fmla="*/ 682 h 1138"/>
                <a:gd name="T78" fmla="*/ 312 w 485"/>
                <a:gd name="T79" fmla="*/ 539 h 1138"/>
                <a:gd name="T80" fmla="*/ 377 w 485"/>
                <a:gd name="T81" fmla="*/ 539 h 1138"/>
                <a:gd name="T82" fmla="*/ 377 w 485"/>
                <a:gd name="T83" fmla="*/ 682 h 1138"/>
                <a:gd name="T84" fmla="*/ 377 w 485"/>
                <a:gd name="T85" fmla="*/ 504 h 1138"/>
                <a:gd name="T86" fmla="*/ 312 w 485"/>
                <a:gd name="T87" fmla="*/ 504 h 1138"/>
                <a:gd name="T88" fmla="*/ 312 w 485"/>
                <a:gd name="T89" fmla="*/ 360 h 1138"/>
                <a:gd name="T90" fmla="*/ 377 w 485"/>
                <a:gd name="T91" fmla="*/ 360 h 1138"/>
                <a:gd name="T92" fmla="*/ 377 w 485"/>
                <a:gd name="T93" fmla="*/ 504 h 1138"/>
                <a:gd name="T94" fmla="*/ 377 w 485"/>
                <a:gd name="T95" fmla="*/ 325 h 1138"/>
                <a:gd name="T96" fmla="*/ 312 w 485"/>
                <a:gd name="T97" fmla="*/ 325 h 1138"/>
                <a:gd name="T98" fmla="*/ 312 w 485"/>
                <a:gd name="T99" fmla="*/ 183 h 1138"/>
                <a:gd name="T100" fmla="*/ 377 w 485"/>
                <a:gd name="T101" fmla="*/ 183 h 1138"/>
                <a:gd name="T102" fmla="*/ 377 w 485"/>
                <a:gd name="T103" fmla="*/ 325 h 1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85" h="1138">
                  <a:moveTo>
                    <a:pt x="382" y="0"/>
                  </a:moveTo>
                  <a:lnTo>
                    <a:pt x="99" y="0"/>
                  </a:lnTo>
                  <a:lnTo>
                    <a:pt x="0" y="178"/>
                  </a:lnTo>
                  <a:lnTo>
                    <a:pt x="0" y="1138"/>
                  </a:lnTo>
                  <a:lnTo>
                    <a:pt x="485" y="1138"/>
                  </a:lnTo>
                  <a:lnTo>
                    <a:pt x="485" y="178"/>
                  </a:lnTo>
                  <a:lnTo>
                    <a:pt x="382" y="0"/>
                  </a:lnTo>
                  <a:close/>
                  <a:moveTo>
                    <a:pt x="175" y="682"/>
                  </a:moveTo>
                  <a:lnTo>
                    <a:pt x="110" y="682"/>
                  </a:lnTo>
                  <a:lnTo>
                    <a:pt x="110" y="539"/>
                  </a:lnTo>
                  <a:lnTo>
                    <a:pt x="175" y="539"/>
                  </a:lnTo>
                  <a:lnTo>
                    <a:pt x="175" y="682"/>
                  </a:lnTo>
                  <a:close/>
                  <a:moveTo>
                    <a:pt x="175" y="504"/>
                  </a:moveTo>
                  <a:lnTo>
                    <a:pt x="110" y="504"/>
                  </a:lnTo>
                  <a:lnTo>
                    <a:pt x="110" y="360"/>
                  </a:lnTo>
                  <a:lnTo>
                    <a:pt x="175" y="360"/>
                  </a:lnTo>
                  <a:lnTo>
                    <a:pt x="175" y="504"/>
                  </a:lnTo>
                  <a:close/>
                  <a:moveTo>
                    <a:pt x="175" y="325"/>
                  </a:moveTo>
                  <a:lnTo>
                    <a:pt x="110" y="325"/>
                  </a:lnTo>
                  <a:lnTo>
                    <a:pt x="110" y="183"/>
                  </a:lnTo>
                  <a:lnTo>
                    <a:pt x="175" y="183"/>
                  </a:lnTo>
                  <a:lnTo>
                    <a:pt x="175" y="325"/>
                  </a:lnTo>
                  <a:close/>
                  <a:moveTo>
                    <a:pt x="275" y="682"/>
                  </a:moveTo>
                  <a:lnTo>
                    <a:pt x="211" y="682"/>
                  </a:lnTo>
                  <a:lnTo>
                    <a:pt x="211" y="539"/>
                  </a:lnTo>
                  <a:lnTo>
                    <a:pt x="275" y="539"/>
                  </a:lnTo>
                  <a:lnTo>
                    <a:pt x="275" y="682"/>
                  </a:lnTo>
                  <a:close/>
                  <a:moveTo>
                    <a:pt x="275" y="504"/>
                  </a:moveTo>
                  <a:lnTo>
                    <a:pt x="211" y="504"/>
                  </a:lnTo>
                  <a:lnTo>
                    <a:pt x="211" y="360"/>
                  </a:lnTo>
                  <a:lnTo>
                    <a:pt x="275" y="360"/>
                  </a:lnTo>
                  <a:lnTo>
                    <a:pt x="275" y="504"/>
                  </a:lnTo>
                  <a:close/>
                  <a:moveTo>
                    <a:pt x="275" y="325"/>
                  </a:moveTo>
                  <a:lnTo>
                    <a:pt x="211" y="325"/>
                  </a:lnTo>
                  <a:lnTo>
                    <a:pt x="211" y="183"/>
                  </a:lnTo>
                  <a:lnTo>
                    <a:pt x="275" y="183"/>
                  </a:lnTo>
                  <a:lnTo>
                    <a:pt x="275" y="325"/>
                  </a:lnTo>
                  <a:close/>
                  <a:moveTo>
                    <a:pt x="377" y="682"/>
                  </a:moveTo>
                  <a:lnTo>
                    <a:pt x="312" y="682"/>
                  </a:lnTo>
                  <a:lnTo>
                    <a:pt x="312" y="539"/>
                  </a:lnTo>
                  <a:lnTo>
                    <a:pt x="377" y="539"/>
                  </a:lnTo>
                  <a:lnTo>
                    <a:pt x="377" y="682"/>
                  </a:lnTo>
                  <a:close/>
                  <a:moveTo>
                    <a:pt x="377" y="504"/>
                  </a:moveTo>
                  <a:lnTo>
                    <a:pt x="312" y="504"/>
                  </a:lnTo>
                  <a:lnTo>
                    <a:pt x="312" y="360"/>
                  </a:lnTo>
                  <a:lnTo>
                    <a:pt x="377" y="360"/>
                  </a:lnTo>
                  <a:lnTo>
                    <a:pt x="377" y="504"/>
                  </a:lnTo>
                  <a:close/>
                  <a:moveTo>
                    <a:pt x="377" y="325"/>
                  </a:moveTo>
                  <a:lnTo>
                    <a:pt x="312" y="325"/>
                  </a:lnTo>
                  <a:lnTo>
                    <a:pt x="312" y="183"/>
                  </a:lnTo>
                  <a:lnTo>
                    <a:pt x="377" y="183"/>
                  </a:lnTo>
                  <a:lnTo>
                    <a:pt x="377" y="3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  <p:sp>
          <p:nvSpPr>
            <p:cNvPr id="33" name="Freeform 22"/>
            <p:cNvSpPr>
              <a:spLocks noEditPoints="1"/>
            </p:cNvSpPr>
            <p:nvPr/>
          </p:nvSpPr>
          <p:spPr bwMode="auto">
            <a:xfrm>
              <a:off x="10859501" y="5734772"/>
              <a:ext cx="613470" cy="1157371"/>
            </a:xfrm>
            <a:custGeom>
              <a:avLst/>
              <a:gdLst>
                <a:gd name="T0" fmla="*/ 0 w 353"/>
                <a:gd name="T1" fmla="*/ 237 h 665"/>
                <a:gd name="T2" fmla="*/ 353 w 353"/>
                <a:gd name="T3" fmla="*/ 665 h 665"/>
                <a:gd name="T4" fmla="*/ 176 w 353"/>
                <a:gd name="T5" fmla="*/ 0 h 665"/>
                <a:gd name="T6" fmla="*/ 45 w 353"/>
                <a:gd name="T7" fmla="*/ 508 h 665"/>
                <a:gd name="T8" fmla="*/ 45 w 353"/>
                <a:gd name="T9" fmla="*/ 426 h 665"/>
                <a:gd name="T10" fmla="*/ 70 w 353"/>
                <a:gd name="T11" fmla="*/ 400 h 665"/>
                <a:gd name="T12" fmla="*/ 96 w 353"/>
                <a:gd name="T13" fmla="*/ 426 h 665"/>
                <a:gd name="T14" fmla="*/ 96 w 353"/>
                <a:gd name="T15" fmla="*/ 508 h 665"/>
                <a:gd name="T16" fmla="*/ 45 w 353"/>
                <a:gd name="T17" fmla="*/ 375 h 665"/>
                <a:gd name="T18" fmla="*/ 45 w 353"/>
                <a:gd name="T19" fmla="*/ 293 h 665"/>
                <a:gd name="T20" fmla="*/ 70 w 353"/>
                <a:gd name="T21" fmla="*/ 267 h 665"/>
                <a:gd name="T22" fmla="*/ 96 w 353"/>
                <a:gd name="T23" fmla="*/ 293 h 665"/>
                <a:gd name="T24" fmla="*/ 96 w 353"/>
                <a:gd name="T25" fmla="*/ 375 h 665"/>
                <a:gd name="T26" fmla="*/ 115 w 353"/>
                <a:gd name="T27" fmla="*/ 508 h 665"/>
                <a:gd name="T28" fmla="*/ 115 w 353"/>
                <a:gd name="T29" fmla="*/ 426 h 665"/>
                <a:gd name="T30" fmla="*/ 141 w 353"/>
                <a:gd name="T31" fmla="*/ 400 h 665"/>
                <a:gd name="T32" fmla="*/ 167 w 353"/>
                <a:gd name="T33" fmla="*/ 426 h 665"/>
                <a:gd name="T34" fmla="*/ 167 w 353"/>
                <a:gd name="T35" fmla="*/ 508 h 665"/>
                <a:gd name="T36" fmla="*/ 115 w 353"/>
                <a:gd name="T37" fmla="*/ 375 h 665"/>
                <a:gd name="T38" fmla="*/ 115 w 353"/>
                <a:gd name="T39" fmla="*/ 293 h 665"/>
                <a:gd name="T40" fmla="*/ 141 w 353"/>
                <a:gd name="T41" fmla="*/ 267 h 665"/>
                <a:gd name="T42" fmla="*/ 167 w 353"/>
                <a:gd name="T43" fmla="*/ 293 h 665"/>
                <a:gd name="T44" fmla="*/ 167 w 353"/>
                <a:gd name="T45" fmla="*/ 375 h 665"/>
                <a:gd name="T46" fmla="*/ 186 w 353"/>
                <a:gd name="T47" fmla="*/ 508 h 665"/>
                <a:gd name="T48" fmla="*/ 186 w 353"/>
                <a:gd name="T49" fmla="*/ 426 h 665"/>
                <a:gd name="T50" fmla="*/ 211 w 353"/>
                <a:gd name="T51" fmla="*/ 400 h 665"/>
                <a:gd name="T52" fmla="*/ 237 w 353"/>
                <a:gd name="T53" fmla="*/ 426 h 665"/>
                <a:gd name="T54" fmla="*/ 237 w 353"/>
                <a:gd name="T55" fmla="*/ 508 h 665"/>
                <a:gd name="T56" fmla="*/ 186 w 353"/>
                <a:gd name="T57" fmla="*/ 375 h 665"/>
                <a:gd name="T58" fmla="*/ 186 w 353"/>
                <a:gd name="T59" fmla="*/ 293 h 665"/>
                <a:gd name="T60" fmla="*/ 211 w 353"/>
                <a:gd name="T61" fmla="*/ 267 h 665"/>
                <a:gd name="T62" fmla="*/ 237 w 353"/>
                <a:gd name="T63" fmla="*/ 293 h 665"/>
                <a:gd name="T64" fmla="*/ 237 w 353"/>
                <a:gd name="T65" fmla="*/ 375 h 665"/>
                <a:gd name="T66" fmla="*/ 256 w 353"/>
                <a:gd name="T67" fmla="*/ 508 h 665"/>
                <a:gd name="T68" fmla="*/ 256 w 353"/>
                <a:gd name="T69" fmla="*/ 426 h 665"/>
                <a:gd name="T70" fmla="*/ 282 w 353"/>
                <a:gd name="T71" fmla="*/ 400 h 665"/>
                <a:gd name="T72" fmla="*/ 308 w 353"/>
                <a:gd name="T73" fmla="*/ 426 h 665"/>
                <a:gd name="T74" fmla="*/ 308 w 353"/>
                <a:gd name="T75" fmla="*/ 508 h 665"/>
                <a:gd name="T76" fmla="*/ 256 w 353"/>
                <a:gd name="T77" fmla="*/ 375 h 665"/>
                <a:gd name="T78" fmla="*/ 256 w 353"/>
                <a:gd name="T79" fmla="*/ 293 h 665"/>
                <a:gd name="T80" fmla="*/ 282 w 353"/>
                <a:gd name="T81" fmla="*/ 267 h 665"/>
                <a:gd name="T82" fmla="*/ 308 w 353"/>
                <a:gd name="T83" fmla="*/ 293 h 665"/>
                <a:gd name="T84" fmla="*/ 308 w 353"/>
                <a:gd name="T85" fmla="*/ 375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53" h="665">
                  <a:moveTo>
                    <a:pt x="176" y="0"/>
                  </a:moveTo>
                  <a:cubicBezTo>
                    <a:pt x="0" y="237"/>
                    <a:pt x="0" y="237"/>
                    <a:pt x="0" y="237"/>
                  </a:cubicBezTo>
                  <a:cubicBezTo>
                    <a:pt x="0" y="665"/>
                    <a:pt x="0" y="665"/>
                    <a:pt x="0" y="665"/>
                  </a:cubicBezTo>
                  <a:cubicBezTo>
                    <a:pt x="353" y="665"/>
                    <a:pt x="353" y="665"/>
                    <a:pt x="353" y="665"/>
                  </a:cubicBezTo>
                  <a:cubicBezTo>
                    <a:pt x="353" y="237"/>
                    <a:pt x="353" y="237"/>
                    <a:pt x="353" y="237"/>
                  </a:cubicBezTo>
                  <a:lnTo>
                    <a:pt x="176" y="0"/>
                  </a:lnTo>
                  <a:close/>
                  <a:moveTo>
                    <a:pt x="96" y="508"/>
                  </a:moveTo>
                  <a:cubicBezTo>
                    <a:pt x="45" y="508"/>
                    <a:pt x="45" y="508"/>
                    <a:pt x="45" y="508"/>
                  </a:cubicBezTo>
                  <a:cubicBezTo>
                    <a:pt x="45" y="426"/>
                    <a:pt x="45" y="426"/>
                    <a:pt x="45" y="426"/>
                  </a:cubicBezTo>
                  <a:cubicBezTo>
                    <a:pt x="45" y="426"/>
                    <a:pt x="45" y="426"/>
                    <a:pt x="45" y="426"/>
                  </a:cubicBezTo>
                  <a:cubicBezTo>
                    <a:pt x="45" y="426"/>
                    <a:pt x="45" y="426"/>
                    <a:pt x="45" y="425"/>
                  </a:cubicBezTo>
                  <a:cubicBezTo>
                    <a:pt x="45" y="411"/>
                    <a:pt x="56" y="400"/>
                    <a:pt x="70" y="400"/>
                  </a:cubicBezTo>
                  <a:cubicBezTo>
                    <a:pt x="85" y="400"/>
                    <a:pt x="96" y="411"/>
                    <a:pt x="96" y="425"/>
                  </a:cubicBezTo>
                  <a:cubicBezTo>
                    <a:pt x="96" y="426"/>
                    <a:pt x="96" y="426"/>
                    <a:pt x="96" y="426"/>
                  </a:cubicBezTo>
                  <a:cubicBezTo>
                    <a:pt x="96" y="426"/>
                    <a:pt x="96" y="426"/>
                    <a:pt x="96" y="426"/>
                  </a:cubicBezTo>
                  <a:lnTo>
                    <a:pt x="96" y="508"/>
                  </a:lnTo>
                  <a:close/>
                  <a:moveTo>
                    <a:pt x="96" y="375"/>
                  </a:moveTo>
                  <a:cubicBezTo>
                    <a:pt x="45" y="375"/>
                    <a:pt x="45" y="375"/>
                    <a:pt x="45" y="375"/>
                  </a:cubicBezTo>
                  <a:cubicBezTo>
                    <a:pt x="45" y="293"/>
                    <a:pt x="45" y="293"/>
                    <a:pt x="45" y="293"/>
                  </a:cubicBezTo>
                  <a:cubicBezTo>
                    <a:pt x="45" y="293"/>
                    <a:pt x="45" y="293"/>
                    <a:pt x="45" y="293"/>
                  </a:cubicBezTo>
                  <a:cubicBezTo>
                    <a:pt x="45" y="293"/>
                    <a:pt x="45" y="293"/>
                    <a:pt x="45" y="292"/>
                  </a:cubicBezTo>
                  <a:cubicBezTo>
                    <a:pt x="45" y="278"/>
                    <a:pt x="56" y="267"/>
                    <a:pt x="70" y="267"/>
                  </a:cubicBezTo>
                  <a:cubicBezTo>
                    <a:pt x="85" y="267"/>
                    <a:pt x="96" y="278"/>
                    <a:pt x="96" y="292"/>
                  </a:cubicBezTo>
                  <a:cubicBezTo>
                    <a:pt x="96" y="293"/>
                    <a:pt x="96" y="293"/>
                    <a:pt x="96" y="293"/>
                  </a:cubicBezTo>
                  <a:cubicBezTo>
                    <a:pt x="96" y="293"/>
                    <a:pt x="96" y="293"/>
                    <a:pt x="96" y="293"/>
                  </a:cubicBezTo>
                  <a:lnTo>
                    <a:pt x="96" y="375"/>
                  </a:lnTo>
                  <a:close/>
                  <a:moveTo>
                    <a:pt x="167" y="508"/>
                  </a:moveTo>
                  <a:cubicBezTo>
                    <a:pt x="115" y="508"/>
                    <a:pt x="115" y="508"/>
                    <a:pt x="115" y="508"/>
                  </a:cubicBezTo>
                  <a:cubicBezTo>
                    <a:pt x="115" y="426"/>
                    <a:pt x="115" y="426"/>
                    <a:pt x="115" y="426"/>
                  </a:cubicBezTo>
                  <a:cubicBezTo>
                    <a:pt x="115" y="426"/>
                    <a:pt x="115" y="426"/>
                    <a:pt x="115" y="426"/>
                  </a:cubicBezTo>
                  <a:cubicBezTo>
                    <a:pt x="115" y="426"/>
                    <a:pt x="115" y="426"/>
                    <a:pt x="115" y="425"/>
                  </a:cubicBezTo>
                  <a:cubicBezTo>
                    <a:pt x="115" y="411"/>
                    <a:pt x="127" y="400"/>
                    <a:pt x="141" y="400"/>
                  </a:cubicBezTo>
                  <a:cubicBezTo>
                    <a:pt x="155" y="400"/>
                    <a:pt x="167" y="411"/>
                    <a:pt x="167" y="425"/>
                  </a:cubicBezTo>
                  <a:cubicBezTo>
                    <a:pt x="167" y="426"/>
                    <a:pt x="167" y="426"/>
                    <a:pt x="167" y="426"/>
                  </a:cubicBezTo>
                  <a:cubicBezTo>
                    <a:pt x="167" y="426"/>
                    <a:pt x="167" y="426"/>
                    <a:pt x="167" y="426"/>
                  </a:cubicBezTo>
                  <a:lnTo>
                    <a:pt x="167" y="508"/>
                  </a:lnTo>
                  <a:close/>
                  <a:moveTo>
                    <a:pt x="167" y="375"/>
                  </a:moveTo>
                  <a:cubicBezTo>
                    <a:pt x="115" y="375"/>
                    <a:pt x="115" y="375"/>
                    <a:pt x="115" y="375"/>
                  </a:cubicBezTo>
                  <a:cubicBezTo>
                    <a:pt x="115" y="293"/>
                    <a:pt x="115" y="293"/>
                    <a:pt x="115" y="293"/>
                  </a:cubicBezTo>
                  <a:cubicBezTo>
                    <a:pt x="115" y="293"/>
                    <a:pt x="115" y="293"/>
                    <a:pt x="115" y="293"/>
                  </a:cubicBezTo>
                  <a:cubicBezTo>
                    <a:pt x="115" y="293"/>
                    <a:pt x="115" y="293"/>
                    <a:pt x="115" y="292"/>
                  </a:cubicBezTo>
                  <a:cubicBezTo>
                    <a:pt x="115" y="278"/>
                    <a:pt x="127" y="267"/>
                    <a:pt x="141" y="267"/>
                  </a:cubicBezTo>
                  <a:cubicBezTo>
                    <a:pt x="155" y="267"/>
                    <a:pt x="167" y="278"/>
                    <a:pt x="167" y="292"/>
                  </a:cubicBezTo>
                  <a:cubicBezTo>
                    <a:pt x="167" y="293"/>
                    <a:pt x="167" y="293"/>
                    <a:pt x="167" y="293"/>
                  </a:cubicBezTo>
                  <a:cubicBezTo>
                    <a:pt x="167" y="293"/>
                    <a:pt x="167" y="293"/>
                    <a:pt x="167" y="293"/>
                  </a:cubicBezTo>
                  <a:lnTo>
                    <a:pt x="167" y="375"/>
                  </a:lnTo>
                  <a:close/>
                  <a:moveTo>
                    <a:pt x="237" y="508"/>
                  </a:moveTo>
                  <a:cubicBezTo>
                    <a:pt x="186" y="508"/>
                    <a:pt x="186" y="508"/>
                    <a:pt x="186" y="508"/>
                  </a:cubicBezTo>
                  <a:cubicBezTo>
                    <a:pt x="186" y="426"/>
                    <a:pt x="186" y="426"/>
                    <a:pt x="186" y="426"/>
                  </a:cubicBezTo>
                  <a:cubicBezTo>
                    <a:pt x="186" y="426"/>
                    <a:pt x="186" y="426"/>
                    <a:pt x="186" y="426"/>
                  </a:cubicBezTo>
                  <a:cubicBezTo>
                    <a:pt x="186" y="426"/>
                    <a:pt x="186" y="426"/>
                    <a:pt x="186" y="425"/>
                  </a:cubicBezTo>
                  <a:cubicBezTo>
                    <a:pt x="186" y="411"/>
                    <a:pt x="197" y="400"/>
                    <a:pt x="211" y="400"/>
                  </a:cubicBezTo>
                  <a:cubicBezTo>
                    <a:pt x="226" y="400"/>
                    <a:pt x="237" y="411"/>
                    <a:pt x="237" y="425"/>
                  </a:cubicBezTo>
                  <a:cubicBezTo>
                    <a:pt x="237" y="426"/>
                    <a:pt x="237" y="426"/>
                    <a:pt x="237" y="426"/>
                  </a:cubicBezTo>
                  <a:cubicBezTo>
                    <a:pt x="237" y="426"/>
                    <a:pt x="237" y="426"/>
                    <a:pt x="237" y="426"/>
                  </a:cubicBezTo>
                  <a:lnTo>
                    <a:pt x="237" y="508"/>
                  </a:lnTo>
                  <a:close/>
                  <a:moveTo>
                    <a:pt x="237" y="375"/>
                  </a:moveTo>
                  <a:cubicBezTo>
                    <a:pt x="186" y="375"/>
                    <a:pt x="186" y="375"/>
                    <a:pt x="186" y="375"/>
                  </a:cubicBezTo>
                  <a:cubicBezTo>
                    <a:pt x="186" y="293"/>
                    <a:pt x="186" y="293"/>
                    <a:pt x="186" y="293"/>
                  </a:cubicBezTo>
                  <a:cubicBezTo>
                    <a:pt x="186" y="293"/>
                    <a:pt x="186" y="293"/>
                    <a:pt x="186" y="293"/>
                  </a:cubicBezTo>
                  <a:cubicBezTo>
                    <a:pt x="186" y="293"/>
                    <a:pt x="186" y="293"/>
                    <a:pt x="186" y="292"/>
                  </a:cubicBezTo>
                  <a:cubicBezTo>
                    <a:pt x="186" y="278"/>
                    <a:pt x="197" y="267"/>
                    <a:pt x="211" y="267"/>
                  </a:cubicBezTo>
                  <a:cubicBezTo>
                    <a:pt x="226" y="267"/>
                    <a:pt x="237" y="278"/>
                    <a:pt x="237" y="292"/>
                  </a:cubicBezTo>
                  <a:cubicBezTo>
                    <a:pt x="237" y="293"/>
                    <a:pt x="237" y="293"/>
                    <a:pt x="237" y="293"/>
                  </a:cubicBezTo>
                  <a:cubicBezTo>
                    <a:pt x="237" y="293"/>
                    <a:pt x="237" y="293"/>
                    <a:pt x="237" y="293"/>
                  </a:cubicBezTo>
                  <a:lnTo>
                    <a:pt x="237" y="375"/>
                  </a:lnTo>
                  <a:close/>
                  <a:moveTo>
                    <a:pt x="308" y="508"/>
                  </a:moveTo>
                  <a:cubicBezTo>
                    <a:pt x="256" y="508"/>
                    <a:pt x="256" y="508"/>
                    <a:pt x="256" y="508"/>
                  </a:cubicBezTo>
                  <a:cubicBezTo>
                    <a:pt x="256" y="426"/>
                    <a:pt x="256" y="426"/>
                    <a:pt x="256" y="426"/>
                  </a:cubicBezTo>
                  <a:cubicBezTo>
                    <a:pt x="256" y="426"/>
                    <a:pt x="256" y="426"/>
                    <a:pt x="256" y="426"/>
                  </a:cubicBezTo>
                  <a:cubicBezTo>
                    <a:pt x="256" y="426"/>
                    <a:pt x="256" y="426"/>
                    <a:pt x="256" y="425"/>
                  </a:cubicBezTo>
                  <a:cubicBezTo>
                    <a:pt x="256" y="411"/>
                    <a:pt x="268" y="400"/>
                    <a:pt x="282" y="400"/>
                  </a:cubicBezTo>
                  <a:cubicBezTo>
                    <a:pt x="296" y="400"/>
                    <a:pt x="308" y="411"/>
                    <a:pt x="308" y="425"/>
                  </a:cubicBezTo>
                  <a:cubicBezTo>
                    <a:pt x="308" y="426"/>
                    <a:pt x="308" y="426"/>
                    <a:pt x="308" y="426"/>
                  </a:cubicBezTo>
                  <a:cubicBezTo>
                    <a:pt x="308" y="426"/>
                    <a:pt x="308" y="426"/>
                    <a:pt x="308" y="426"/>
                  </a:cubicBezTo>
                  <a:lnTo>
                    <a:pt x="308" y="508"/>
                  </a:lnTo>
                  <a:close/>
                  <a:moveTo>
                    <a:pt x="308" y="375"/>
                  </a:moveTo>
                  <a:cubicBezTo>
                    <a:pt x="256" y="375"/>
                    <a:pt x="256" y="375"/>
                    <a:pt x="256" y="375"/>
                  </a:cubicBezTo>
                  <a:cubicBezTo>
                    <a:pt x="256" y="293"/>
                    <a:pt x="256" y="293"/>
                    <a:pt x="256" y="293"/>
                  </a:cubicBezTo>
                  <a:cubicBezTo>
                    <a:pt x="256" y="293"/>
                    <a:pt x="256" y="293"/>
                    <a:pt x="256" y="293"/>
                  </a:cubicBezTo>
                  <a:cubicBezTo>
                    <a:pt x="256" y="293"/>
                    <a:pt x="256" y="293"/>
                    <a:pt x="256" y="292"/>
                  </a:cubicBezTo>
                  <a:cubicBezTo>
                    <a:pt x="256" y="278"/>
                    <a:pt x="268" y="267"/>
                    <a:pt x="282" y="267"/>
                  </a:cubicBezTo>
                  <a:cubicBezTo>
                    <a:pt x="296" y="267"/>
                    <a:pt x="308" y="278"/>
                    <a:pt x="308" y="292"/>
                  </a:cubicBezTo>
                  <a:cubicBezTo>
                    <a:pt x="308" y="293"/>
                    <a:pt x="308" y="293"/>
                    <a:pt x="308" y="293"/>
                  </a:cubicBezTo>
                  <a:cubicBezTo>
                    <a:pt x="308" y="293"/>
                    <a:pt x="308" y="293"/>
                    <a:pt x="308" y="293"/>
                  </a:cubicBezTo>
                  <a:lnTo>
                    <a:pt x="308" y="3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d-ID"/>
            </a:p>
          </p:txBody>
        </p:sp>
      </p:grpSp>
      <p:pic>
        <p:nvPicPr>
          <p:cNvPr id="1026" name="Picture 2" descr="C:\Users\KSYU\Desktop\цппл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1546" y="686803"/>
            <a:ext cx="7077364" cy="20817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8258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Vero Orange Darkbackground">
      <a:dk1>
        <a:srgbClr val="FFFFFF"/>
      </a:dk1>
      <a:lt1>
        <a:srgbClr val="0A0A0A"/>
      </a:lt1>
      <a:dk2>
        <a:srgbClr val="D8D8D8"/>
      </a:dk2>
      <a:lt2>
        <a:srgbClr val="878787"/>
      </a:lt2>
      <a:accent1>
        <a:srgbClr val="FF9E41"/>
      </a:accent1>
      <a:accent2>
        <a:srgbClr val="CC7E34"/>
      </a:accent2>
      <a:accent3>
        <a:srgbClr val="FFC58E"/>
      </a:accent3>
      <a:accent4>
        <a:srgbClr val="FFC000"/>
      </a:accent4>
      <a:accent5>
        <a:srgbClr val="7F4F21"/>
      </a:accent5>
      <a:accent6>
        <a:srgbClr val="7F6245"/>
      </a:accent6>
      <a:hlink>
        <a:srgbClr val="0563C1"/>
      </a:hlink>
      <a:folHlink>
        <a:srgbClr val="954F72"/>
      </a:folHlink>
    </a:clrScheme>
    <a:fontScheme name="Custom 3">
      <a:majorFont>
        <a:latin typeface="Raleway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26240</TotalTime>
  <Words>218</Words>
  <Application>Microsoft Office PowerPoint</Application>
  <PresentationFormat>Произвольный</PresentationFormat>
  <Paragraphs>30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Слайд 1</vt:lpstr>
      <vt:lpstr>Слайд 2</vt:lpstr>
      <vt:lpstr>Слайд 3</vt:lpstr>
      <vt:lpstr>Слайд 4</vt:lpstr>
      <vt:lpstr>Привлечено в проект 480 волонтеров Прошли обучение - 345 Активно выезжающих в своих муниципалитетах более 100 человек Проведено два полных курса «Доброволец поискового отряда»: - 48 лекций и 8 практических занятий в пяти муниципалитетах; - 4 учебно-тренировочных сбора разной степени сложности. Выявлены 17 лидеров, проходящих дальнейшее обучение в рамках проекта. В настоящее время запущено 2 курса повышения квалификации добровольцев.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Muse</dc:creator>
  <cp:lastModifiedBy>KSYU</cp:lastModifiedBy>
  <cp:revision>878</cp:revision>
  <dcterms:created xsi:type="dcterms:W3CDTF">2014-09-04T16:22:19Z</dcterms:created>
  <dcterms:modified xsi:type="dcterms:W3CDTF">2023-02-02T03:22:55Z</dcterms:modified>
</cp:coreProperties>
</file>