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vk.com/miloserdiepv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МАОУ СШ №3 </a:t>
            </a:r>
            <a:r>
              <a:rPr lang="ru-RU" dirty="0" err="1" smtClean="0"/>
              <a:t>г.Павлово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Добровольческая деятельность</a:t>
            </a:r>
            <a:endParaRPr lang="ru-RU" dirty="0"/>
          </a:p>
        </p:txBody>
      </p:sp>
      <p:pic>
        <p:nvPicPr>
          <p:cNvPr id="1026" name="Picture 2" descr="C:\Users\Kab16Vojataya\Desktop\соцпроект\z-5Nrhvy_b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2767856" cy="207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52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7620" y="476672"/>
            <a:ext cx="7024744" cy="1143000"/>
          </a:xfrm>
        </p:spPr>
        <p:txBody>
          <a:bodyPr/>
          <a:lstStyle/>
          <a:p>
            <a:r>
              <a:rPr lang="ru-RU" dirty="0" smtClean="0"/>
              <a:t>Помощь пожилым людям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653136"/>
            <a:ext cx="6777317" cy="208823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Поздравление ветеранов, пенсионеров, пожилых людей с ограниченными возможностями здоровья с праздниками. </a:t>
            </a:r>
            <a:endParaRPr lang="ru-RU" sz="2000" dirty="0"/>
          </a:p>
        </p:txBody>
      </p:sp>
      <p:pic>
        <p:nvPicPr>
          <p:cNvPr id="2052" name="Picture 4" descr="https://sun9-38.userapi.com/impg/E-0qJcCNPFUGPkwdHrLrkrWwiuVLBYmtUrc_MQ/av1FBLRtPJs.jpg?size=810x1080&amp;quality=95&amp;sign=f1ca9052772da828b38f6d31b2588bea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50"/>
          <a:stretch/>
        </p:blipFill>
        <p:spPr bwMode="auto">
          <a:xfrm>
            <a:off x="2987824" y="2514023"/>
            <a:ext cx="2270854" cy="187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73.userapi.com/impg/1dOy_cIqhZjYV4JA1CWB5UqTXEXE1rgGhE6E6g/Y1KZNn8UIuY.jpg?size=810x1080&amp;quality=95&amp;sign=917dad5c5362ac3e0126770a272b0114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0"/>
          <a:stretch/>
        </p:blipFill>
        <p:spPr bwMode="auto">
          <a:xfrm>
            <a:off x="755576" y="1650987"/>
            <a:ext cx="2047115" cy="18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4.userapi.com/impg/xiHkv6qXHTUsuNZaU9ohkNHzNMjNK5Fg9PQHVg/Hv2Zwd47Ijo.jpg?size=1280x964&amp;quality=95&amp;sign=9d97ce23314c4c8b7fa35e29c1bc0a9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86836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6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Реализация социальных проектов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653136"/>
            <a:ext cx="6777317" cy="1537396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Соц.проект</a:t>
            </a:r>
            <a:r>
              <a:rPr lang="ru-RU" dirty="0" smtClean="0"/>
              <a:t> «Инспектор Гаджет» </a:t>
            </a:r>
          </a:p>
          <a:p>
            <a:r>
              <a:rPr lang="ru-RU" dirty="0" err="1" smtClean="0"/>
              <a:t>Соц.проект</a:t>
            </a:r>
            <a:r>
              <a:rPr lang="ru-RU" dirty="0" smtClean="0"/>
              <a:t> «Энергия планеты» по сбору и сдаче в переработку использованных батареек.</a:t>
            </a:r>
            <a:endParaRPr lang="ru-RU" dirty="0"/>
          </a:p>
        </p:txBody>
      </p:sp>
      <p:pic>
        <p:nvPicPr>
          <p:cNvPr id="3074" name="Picture 2" descr="https://sun9-36.userapi.com/impg/8m0jSeuyDJmf6NjQHdSz38lq1fAcj-K-NpKz5Q/X4UGeY_KSkI.jpg?size=1280x960&amp;quality=95&amp;sign=08fe7b247f69ac1198ccfbf4e0aea21e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3" y="1760731"/>
            <a:ext cx="2382010" cy="178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77.userapi.com/impg/KBJ2G42MlUq6gWLoK77SJlLYqK_UQkWHlM7ASQ/hPFSYe3-8vQ.jpg?size=1280x853&amp;quality=96&amp;sign=6cf672facd2d347aada7f728e97a545e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959" y="3108999"/>
            <a:ext cx="2232248" cy="148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b16Vojataya\Desktop\соцпроект\z-5Nrhvy_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455" y="170408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31.userapi.com/impg/UtT8cu27oypPGSeAQbZgiROJoCvp1bzV1PH2OQ/bDlZW0v0zTU.jpg?size=1280x960&amp;quality=95&amp;sign=fdf576961553b9560296eed40bcb76d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649" y="2944522"/>
            <a:ext cx="2422051" cy="181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28.userapi.com/impg/MVeflE_7-XP_llFeG8DZJJjBkRw6Ww7fmuE2tg/UnoKjLcKUiI.jpg?size=810x1080&amp;quality=96&amp;sign=4e7949c3e3e10a2a2a034de2b0b60d47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6" b="12030"/>
          <a:stretch/>
        </p:blipFill>
        <p:spPr bwMode="auto">
          <a:xfrm>
            <a:off x="6493779" y="1689100"/>
            <a:ext cx="2280771" cy="215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36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08720"/>
            <a:ext cx="7672698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Участие в акциях «Мы Вместе»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3861048"/>
            <a:ext cx="6777317" cy="197158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Пишем добрые письма</a:t>
            </a:r>
          </a:p>
          <a:p>
            <a:r>
              <a:rPr lang="ru-RU" dirty="0" smtClean="0"/>
              <a:t>Изготавливаем окопные свечи</a:t>
            </a:r>
          </a:p>
          <a:p>
            <a:r>
              <a:rPr lang="ru-RU" dirty="0" smtClean="0"/>
              <a:t>Плетем маскировочные сети</a:t>
            </a:r>
          </a:p>
          <a:p>
            <a:r>
              <a:rPr lang="ru-RU" dirty="0" smtClean="0"/>
              <a:t>Изготавливаем сухой душ</a:t>
            </a:r>
          </a:p>
          <a:p>
            <a:r>
              <a:rPr lang="ru-RU" dirty="0" smtClean="0"/>
              <a:t>Собираем гуманитарную помощь</a:t>
            </a:r>
          </a:p>
        </p:txBody>
      </p:sp>
      <p:pic>
        <p:nvPicPr>
          <p:cNvPr id="4098" name="Picture 2" descr="https://sun9-16.userapi.com/impg/jEPiiaEh2zS0VmO9JbFhIEqdH_Y4QQvlk3nrtQ/kiHvMBM-M7g.jpg?size=1280x960&amp;quality=95&amp;sign=509fa7ad99893f2f02be26a7c0cab573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3948"/>
            <a:ext cx="240026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26.userapi.com/impg/6MpLhtc0EchFAqAGPFLbkdm7jQ0XrfEEtXC19g/jKbXMiKP4Pg.jpg?size=1280x853&amp;quality=96&amp;sign=b25986a9e85e121bab79d7adec3556f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1"/>
            <a:ext cx="2144819" cy="142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27.userapi.com/impg/btsLk6uyoQBl0XtjE_iKrbAJ9ESeNzJgcOzjZQ/Cf_0Fs7ZLFs.jpg?size=1280x960&amp;quality=95&amp;sign=014db6979866620c79f4d9a5e5b7bf8d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723" y="1556791"/>
            <a:ext cx="2091945" cy="15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68.userapi.com/impg/K2I5iZqxPE9HIK8EW95rtpRNtl3TiLvD_VPdRw/pZbjr-TUpGw.jpg?size=1280x960&amp;quality=95&amp;sign=1aaffcf5edcff786f3def718bcc46cad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3203"/>
            <a:ext cx="2187955" cy="164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sun9-5.userapi.com/impg/J21EcuK8jqT_6Wum6fh7M-fzEa5302KRr1Sn6w/Q5cvGH_SA6s.jpg?size=1280x960&amp;quality=95&amp;sign=56a45c6f63ae1389e69911ee96def31b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702108"/>
            <a:ext cx="1862261" cy="139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108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Поздравление детей-инвалидов и детей из многодетных семей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77072"/>
            <a:ext cx="6777317" cy="2304256"/>
          </a:xfrm>
        </p:spPr>
        <p:txBody>
          <a:bodyPr>
            <a:normAutofit/>
          </a:bodyPr>
          <a:lstStyle/>
          <a:p>
            <a:r>
              <a:rPr lang="ru-RU" sz="1600" dirty="0"/>
              <a:t>На праздничной Пасхальной неделе активисты детского общественного объединения "Союз Мечты и Дружбы" Серова Вика и </a:t>
            </a:r>
            <a:r>
              <a:rPr lang="ru-RU" sz="1600" dirty="0" err="1"/>
              <a:t>Невзорова</a:t>
            </a:r>
            <a:r>
              <a:rPr lang="ru-RU" sz="1600" dirty="0"/>
              <a:t> Женя присоединились к </a:t>
            </a:r>
            <a:r>
              <a:rPr lang="ru-RU" sz="1600" dirty="0">
                <a:hlinkClick r:id="rId2"/>
              </a:rPr>
              <a:t>Волонтерское движение "Милосердие" </a:t>
            </a:r>
            <a:r>
              <a:rPr lang="ru-RU" sz="1600" dirty="0" err="1">
                <a:hlinkClick r:id="rId2"/>
              </a:rPr>
              <a:t>г.Павлово</a:t>
            </a:r>
            <a:r>
              <a:rPr lang="ru-RU" sz="1600" dirty="0"/>
              <a:t> с поздравлением многодетных семей с праздником светлой Пасхи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Активисты подготовили рассказ о празднике, интересные игры и мастер класс "Пасхальный кулич".</a:t>
            </a:r>
            <a:endParaRPr lang="ru-RU" sz="1600" dirty="0"/>
          </a:p>
        </p:txBody>
      </p:sp>
      <p:pic>
        <p:nvPicPr>
          <p:cNvPr id="5122" name="Picture 2" descr="https://sun9-18.userapi.com/impg/71-rLG8B0Hu_liAf00i32VVBKlgZxSDZoWIfeQ/eSV6cDu0aZo.jpg?size=1280x960&amp;quality=95&amp;sign=11452e48d17f9e0a06eff6bf6976bd1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45511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un9-38.userapi.com/impg/-QfoxBi3AYCXzGU-AOsc_BSUxEsdbJcPk2t2Ww/3plBufJJt9E.jpg?size=1280x960&amp;quality=95&amp;sign=125e7be5d7487bfd4afd396d696bd42b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99517"/>
            <a:ext cx="2448272" cy="183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2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8092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Организация встреч с медиками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4077072"/>
            <a:ext cx="6777317" cy="1755557"/>
          </a:xfrm>
        </p:spPr>
        <p:txBody>
          <a:bodyPr/>
          <a:lstStyle/>
          <a:p>
            <a:r>
              <a:rPr lang="ru-RU" dirty="0" smtClean="0"/>
              <a:t>Формирование здорового образа жизни, ответственного отношения к своему здоровью.</a:t>
            </a:r>
            <a:endParaRPr lang="ru-RU" dirty="0"/>
          </a:p>
        </p:txBody>
      </p:sp>
      <p:pic>
        <p:nvPicPr>
          <p:cNvPr id="6146" name="Picture 2" descr="https://sun9-80.userapi.com/impg/JKUAtNUS__-yAKtYt76ucoDLUN9eBxx5OSj-hw/p5TGnR2Oe-4.jpg?size=1280x853&amp;quality=96&amp;sign=b1440bb5b41d7540491c9acfdfccfd89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9"/>
          <a:stretch/>
        </p:blipFill>
        <p:spPr bwMode="auto">
          <a:xfrm>
            <a:off x="611560" y="1844824"/>
            <a:ext cx="18182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4.userapi.com/impg/i5ImDiptPmTv_ZOTm9G1ANkVdwpzHj0Q33MCFw/b4fnMJeGjsc.jpg?size=1280x960&amp;quality=95&amp;sign=0a959c68f461e7d5f47eff6fad495fc7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9226"/>
            <a:ext cx="2877074" cy="215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66.userapi.com/impg/q2lHUW3W9KTRzSTTAM6x0p37bqEwMSt_aFfNRQ/mZU3oj1v5Vs.jpg?size=1280x960&amp;quality=95&amp;sign=5c3bdfbfaa363fef65949211f5f63ae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92117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9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352928" cy="52912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Помощь животным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293096"/>
            <a:ext cx="6777317" cy="1636769"/>
          </a:xfrm>
        </p:spPr>
        <p:txBody>
          <a:bodyPr/>
          <a:lstStyle/>
          <a:p>
            <a:r>
              <a:rPr lang="ru-RU" dirty="0" smtClean="0"/>
              <a:t>Сбор корма для бездомных животных</a:t>
            </a:r>
          </a:p>
          <a:p>
            <a:r>
              <a:rPr lang="ru-RU" dirty="0" smtClean="0"/>
              <a:t>Изготовление кормушек для птиц</a:t>
            </a:r>
            <a:endParaRPr lang="ru-RU" dirty="0"/>
          </a:p>
        </p:txBody>
      </p:sp>
      <p:pic>
        <p:nvPicPr>
          <p:cNvPr id="7176" name="Picture 8" descr="https://sun9-56.userapi.com/impg/jUmOhLEDYszxC3HAHEV441CEccmC476b_o-HgQ/lN5qJbNRuKw.jpg?size=1280x960&amp;quality=95&amp;sign=172f2e5f8d816116bde0a1cb20f6f0ec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24500"/>
            <a:ext cx="2300907" cy="172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sun9-33.userapi.com/impg/nZildl-E7uLqXr8I0aqovXX6v4Nv7_gnGYTyew/tjO7IGskG-8.jpg?size=1280x960&amp;quality=95&amp;sign=2f8a00d1d9e262d588cdac7e06890f7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08616"/>
            <a:ext cx="2322085" cy="174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sun9-49.userapi.com/impg/nk2bTdRN_7CoyZedtQU_hzMQ28Ro7do4QcK7gw/Wqrc0Jqc4Dc.jpg?size=810x1080&amp;quality=96&amp;sign=9b5dcc0fdc468c57a537cd625c6102b2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" b="8057"/>
          <a:stretch/>
        </p:blipFill>
        <p:spPr bwMode="auto">
          <a:xfrm>
            <a:off x="3275856" y="1502305"/>
            <a:ext cx="2286427" cy="25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2748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73</TotalTime>
  <Words>122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МАОУ СШ №3 г.Павлово</vt:lpstr>
      <vt:lpstr>Помощь пожилым людям</vt:lpstr>
      <vt:lpstr>Реализация социальных проектов</vt:lpstr>
      <vt:lpstr>Участие в акциях «Мы Вместе»</vt:lpstr>
      <vt:lpstr>Поздравление детей-инвалидов и детей из многодетных семей</vt:lpstr>
      <vt:lpstr>Организация встреч с медиками</vt:lpstr>
      <vt:lpstr>Помощь животным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СШ №3 г.Павлово</dc:title>
  <dc:creator>Kab16Vojataya</dc:creator>
  <cp:lastModifiedBy>Kab16Vojataya</cp:lastModifiedBy>
  <cp:revision>7</cp:revision>
  <dcterms:created xsi:type="dcterms:W3CDTF">2023-05-15T08:05:18Z</dcterms:created>
  <dcterms:modified xsi:type="dcterms:W3CDTF">2023-05-15T09:29:15Z</dcterms:modified>
</cp:coreProperties>
</file>