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f205b3ca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f205b3ca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f205b3ca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f205b3ca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f205b3ca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f205b3ca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f205b3ca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f205b3ca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f205b3ca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f205b3ca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f205b3ca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f205b3ca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f205b3ca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f205b3ca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f205b3ca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f205b3ca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f205b3ca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f205b3ca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f205b3ca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f205b3ca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Relationship Id="rId4" Type="http://schemas.openxmlformats.org/officeDocument/2006/relationships/image" Target="../media/image29.jpg"/><Relationship Id="rId5" Type="http://schemas.openxmlformats.org/officeDocument/2006/relationships/image" Target="../media/image31.jpg"/><Relationship Id="rId6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Relationship Id="rId5" Type="http://schemas.openxmlformats.org/officeDocument/2006/relationships/image" Target="../media/image28.jpg"/><Relationship Id="rId6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Relationship Id="rId6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Relationship Id="rId6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688" y="2174800"/>
            <a:ext cx="8520600" cy="10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МОЛОДЁЖКА</a:t>
            </a:r>
            <a:endParaRPr sz="7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00" y="198885"/>
            <a:ext cx="3307824" cy="220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382" y="2659412"/>
            <a:ext cx="3455619" cy="23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400" y="2571750"/>
            <a:ext cx="3175526" cy="23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3375" y="111525"/>
            <a:ext cx="3175526" cy="23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>
            <p:ph type="title"/>
          </p:nvPr>
        </p:nvSpPr>
        <p:spPr>
          <a:xfrm>
            <a:off x="269400" y="2285400"/>
            <a:ext cx="85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Субботники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ctrTitle"/>
          </p:nvPr>
        </p:nvSpPr>
        <p:spPr>
          <a:xfrm>
            <a:off x="266400" y="1818300"/>
            <a:ext cx="8611200" cy="150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МОЛОДЁЖКА</a:t>
            </a:r>
            <a:endParaRPr sz="81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75" y="445025"/>
            <a:ext cx="3245274" cy="21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2795" y="355925"/>
            <a:ext cx="3378803" cy="2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62625"/>
            <a:ext cx="3340102" cy="222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2152" y="2762625"/>
            <a:ext cx="3340102" cy="22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воровёнок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50" y="168675"/>
            <a:ext cx="3366125" cy="224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175" y="168675"/>
            <a:ext cx="3366125" cy="224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50" y="2745275"/>
            <a:ext cx="3289475" cy="219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6174" y="2745272"/>
            <a:ext cx="3366125" cy="224584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17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Синяя гостиная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5" y="193650"/>
            <a:ext cx="3288451" cy="219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7802" y="193650"/>
            <a:ext cx="3435610" cy="229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">
            <a:off x="58575" y="2809027"/>
            <a:ext cx="3288451" cy="219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7825" y="2759949"/>
            <a:ext cx="3435584" cy="22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Новогоднее настроение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Comic Sans MS"/>
                <a:ea typeface="Comic Sans MS"/>
                <a:cs typeface="Comic Sans MS"/>
                <a:sym typeface="Comic Sans MS"/>
              </a:rPr>
              <a:t>Квесты</a:t>
            </a: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12" y="228301"/>
            <a:ext cx="3101626" cy="232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475" y="2618300"/>
            <a:ext cx="3101626" cy="232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3475" y="121725"/>
            <a:ext cx="3101626" cy="232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225" y="2618312"/>
            <a:ext cx="3101626" cy="232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75" y="201450"/>
            <a:ext cx="3379667" cy="225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1172" y="2685898"/>
            <a:ext cx="3379706" cy="225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75" y="2685920"/>
            <a:ext cx="3379674" cy="225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1175" y="201438"/>
            <a:ext cx="3379712" cy="22548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219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Веселые старты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Письма 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мамам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 СВО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40600"/>
            <a:ext cx="3528475" cy="346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3821" y="816988"/>
            <a:ext cx="3528475" cy="3509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0" y="2048678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12" y="224380"/>
            <a:ext cx="3184749" cy="212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150" y="2671545"/>
            <a:ext cx="3337149" cy="222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100" y="2701225"/>
            <a:ext cx="3248186" cy="216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9626" y="203225"/>
            <a:ext cx="3248176" cy="216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219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Детские программы</a:t>
            </a:r>
            <a:endParaRPr sz="3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800"/>
            <a:ext cx="3400554" cy="22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902" y="143825"/>
            <a:ext cx="3286874" cy="219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omic Sans MS"/>
                <a:ea typeface="Comic Sans MS"/>
                <a:cs typeface="Comic Sans MS"/>
                <a:sym typeface="Comic Sans MS"/>
              </a:rPr>
              <a:t>Добрые соседи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67250"/>
            <a:ext cx="3400541" cy="22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6824" y="2767250"/>
            <a:ext cx="3286950" cy="219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