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handoutMasterIdLst>
    <p:handoutMasterId r:id="rId8"/>
  </p:handoutMasterIdLst>
  <p:sldIdLst>
    <p:sldId id="256" r:id="rId2"/>
    <p:sldId id="258" r:id="rId3"/>
    <p:sldId id="260" r:id="rId4"/>
    <p:sldId id="262" r:id="rId5"/>
    <p:sldId id="267" r:id="rId6"/>
    <p:sldId id="273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343" autoAdjust="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outlineViewPr>
    <p:cViewPr>
      <p:scale>
        <a:sx n="33" d="100"/>
        <a:sy n="33" d="100"/>
      </p:scale>
      <p:origin x="0" y="-16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946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E80CE-1E18-4D85-8035-8524D3374A4C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B6BD4-A4D0-447B-B9CC-FE5A2D94B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022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2E78-6690-4431-81E2-B08A472B51C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2CBF-9FC8-45AE-8D9F-8951D3F3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874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2E78-6690-4431-81E2-B08A472B51C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2CBF-9FC8-45AE-8D9F-8951D3F3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134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2E78-6690-4431-81E2-B08A472B51C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2CBF-9FC8-45AE-8D9F-8951D3F3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771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2E78-6690-4431-81E2-B08A472B51C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2CBF-9FC8-45AE-8D9F-8951D3F3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478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2E78-6690-4431-81E2-B08A472B51C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2CBF-9FC8-45AE-8D9F-8951D3F3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679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2E78-6690-4431-81E2-B08A472B51C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2CBF-9FC8-45AE-8D9F-8951D3F3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721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2E78-6690-4431-81E2-B08A472B51C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2CBF-9FC8-45AE-8D9F-8951D3F3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933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2E78-6690-4431-81E2-B08A472B51C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2CBF-9FC8-45AE-8D9F-8951D3F3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41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2E78-6690-4431-81E2-B08A472B51C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2CBF-9FC8-45AE-8D9F-8951D3F3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205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2E78-6690-4431-81E2-B08A472B51C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2CBF-9FC8-45AE-8D9F-8951D3F3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777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2E78-6690-4431-81E2-B08A472B51C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2CBF-9FC8-45AE-8D9F-8951D3F3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748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12E78-6690-4431-81E2-B08A472B51C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42CBF-9FC8-45AE-8D9F-8951D3F3D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25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8489B-89D6-4F7B-812F-22898E1E6FA6}"/>
              </a:ext>
            </a:extLst>
          </p:cNvPr>
          <p:cNvSpPr>
            <a:spLocks noGrp="1"/>
          </p:cNvSpPr>
          <p:nvPr>
            <p:ph type="ctr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4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Волонтёрский отряд</a:t>
            </a:r>
            <a:br>
              <a:rPr lang="ru-RU" sz="44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sz="44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«Пламя»</a:t>
            </a:r>
            <a:r>
              <a:rPr lang="ru-RU" sz="72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sz="7200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</a:br>
            <a:endParaRPr lang="ru-RU" sz="7200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481D20-B24F-46EC-AF82-B8EA217439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pPr algn="r"/>
            <a:r>
              <a:rPr lang="ru-RU" dirty="0"/>
              <a:t>… и что мы сделали за 2022 год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36BB8A-A81A-4BF3-A4F1-6D8F3477BFD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503" y="3897556"/>
            <a:ext cx="1102629" cy="106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0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3381B-E854-4B02-B773-F2CEC00AA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35727" y="0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Акция «Снежный десант»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55CF446-A20D-48E8-ACE2-1AD83E5F6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889" y="1124958"/>
            <a:ext cx="4300560" cy="24190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AE949D-4FC7-4BBE-8A95-AF5DC9811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152" y="1124957"/>
            <a:ext cx="4300561" cy="24190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809" y="3346032"/>
            <a:ext cx="10516511" cy="13229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538" y="4262450"/>
            <a:ext cx="4669941" cy="26276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2481" y="4262450"/>
            <a:ext cx="4669941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47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A95E58-EB6C-4223-B6B2-2355AC30D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26886" y="0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Акция «Дань памяти»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393104B-F209-4832-A78C-9FA698963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802" y="1027851"/>
            <a:ext cx="4345571" cy="24443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55CC69-3B51-4CD7-AD49-F31301AE2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627" y="1027851"/>
            <a:ext cx="4345571" cy="24443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35" y="3177139"/>
            <a:ext cx="10516511" cy="13229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256" y="4118222"/>
            <a:ext cx="3654634" cy="27397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1525" y="4118222"/>
            <a:ext cx="4848588" cy="272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55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EB11D-C793-41B4-B179-D45433297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09800" y="0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Акция «Сад памяти»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6E1CF46-59CC-4D0E-A2D3-D2C9751DD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562" y="1052363"/>
            <a:ext cx="5530875" cy="25709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F0CAF8-5B77-40CC-9D6C-B06A5861E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015" y="1052362"/>
            <a:ext cx="4570655" cy="25709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39" y="3141861"/>
            <a:ext cx="10370195" cy="16826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2397" y="4390125"/>
            <a:ext cx="4001203" cy="22506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7326" y="4262063"/>
            <a:ext cx="4186985" cy="235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61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D8087-10EE-4DE6-AC56-317B08EE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8200" y="0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НМС-2022, Акция «Посади дерево»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C784578-7983-4EBF-921A-2FCD82ECB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" y="1025670"/>
            <a:ext cx="2213956" cy="40227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CE89DA-CD6D-4982-A678-621AF1161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072" y="1025670"/>
            <a:ext cx="3017045" cy="40227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517" y="1426277"/>
            <a:ext cx="3237257" cy="43102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77935"/>
            <a:ext cx="120396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04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15209-9693-4A15-A63F-66BF3D8F8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1122738"/>
            <a:ext cx="10058400" cy="145075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Делай добро!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46D67B-1305-4EEE-843F-D3560019F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312" y="238681"/>
            <a:ext cx="1097375" cy="10607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0C6D7E-CE54-42C1-8423-4722C6C98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983" y="3050599"/>
            <a:ext cx="2398033" cy="323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39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</TotalTime>
  <Words>40</Words>
  <Application>Microsoft Office PowerPoint</Application>
  <PresentationFormat>Широкоэкранный</PresentationFormat>
  <Paragraphs>9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Волонтёрский отряд «Пламя» </vt:lpstr>
      <vt:lpstr>Акция «Снежный десант»</vt:lpstr>
      <vt:lpstr>Акция «Дань памяти»</vt:lpstr>
      <vt:lpstr>Акция «Сад памяти»</vt:lpstr>
      <vt:lpstr>НМС-2022, Акция «Посади дерево»</vt:lpstr>
      <vt:lpstr>Делай добро!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Волонтёрский отряд «Пламя»</dc:title>
  <dc:creator>Владислав Ремизов</dc:creator>
  <cp:lastModifiedBy>Ядрицева Анастасия Андреевна</cp:lastModifiedBy>
  <cp:revision>11</cp:revision>
  <dcterms:created xsi:type="dcterms:W3CDTF">2022-12-01T10:19:10Z</dcterms:created>
  <dcterms:modified xsi:type="dcterms:W3CDTF">2023-04-26T08:05:25Z</dcterms:modified>
</cp:coreProperties>
</file>