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</p:sldIdLst>
  <p:sldSz cx="12192000" cy="6858000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1F6D4-3E12-41B9-A564-75049BA30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E39D9A-B821-440C-BB79-61F4546BA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128830-2E60-4DEA-8258-C32F49A7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347C-1B2F-4DEE-9B7E-0C8215842839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E4BB65-C2C6-4574-968E-1894A88B9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14F573-56D2-4D90-B756-DB1C90195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EF54E-7466-48F5-A018-1D8B30AA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20969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CF8CF2-14B4-486A-9ADC-FEE7005F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347C-1B2F-4DEE-9B7E-0C8215842839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D8FC6A-E43A-4A1D-97F4-FBB1D070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DAD992-FAF1-46B3-9EBA-470A962F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EF54E-7466-48F5-A018-1D8B30AA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91550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9A635-5549-4E27-8E38-D9579F412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E1EEC9-77A0-4EBB-A2B5-B3E7F218F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BEC160-D801-47DC-ACC5-70EFA9483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347C-1B2F-4DEE-9B7E-0C8215842839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E83001-011E-4DEC-A2DF-CEF94718C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FD22B-0CC2-4ED3-B425-8FDB81540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EF54E-7466-48F5-A018-1D8B30AA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86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CFE475-2147-4EE3-A72B-5A1552EE43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D5250E-E34B-478F-8639-2F7C6EAE97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D63DC2-1A64-4CA9-B3BC-B90C6D6BE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8924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912244-D4E2-49D5-AC03-8A161D6A8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5670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DD9385-BD66-4C7D-B81E-00C3AC4B9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0034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B21AFC-E83C-445A-B375-2B85C28F8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0031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B8084C-26D4-4021-B1C4-4BA557A13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976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491C98-780F-4FE0-A6E1-DF8BD247D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43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B32A00-94E2-428D-8201-5C2EC78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9422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9F8BAB-BABD-4BE5-92E0-04AD5B02E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6978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822F9-31BA-433F-94D1-E799B447E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8243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0</Paragraphs>
  <Slides>9</Slides>
  <Notes>0</Notes>
  <TotalTime>62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 Light</vt:lpstr>
      <vt:lpstr>Calibri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Егор Миронов</dc:creator>
  <cp:lastModifiedBy>Егор Миронов</cp:lastModifiedBy>
  <cp:revision>3</cp:revision>
  <dcterms:created xsi:type="dcterms:W3CDTF">2023-06-29T12:50:35Z</dcterms:created>
  <dcterms:modified xsi:type="dcterms:W3CDTF">2023-07-04T10:40:30Z</dcterms:modified>
</cp:coreProperties>
</file>