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5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41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80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1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9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9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3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1C24-FCB5-4F89-9540-2FCD7156915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373E45-4FA1-4F05-BC60-9E9C6C571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4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DFD2C-99EB-4B7B-88DF-FF40AEE3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4" y="0"/>
            <a:ext cx="2072846" cy="20728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1AF6-AD73-4395-AEC6-77383C8A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036423"/>
            <a:ext cx="9144000" cy="3153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Эко-будни для семей: 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вместе на пути к разумному обращению с отходами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4D4FB-38C5-49EA-9326-4E79BDDF0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4720280"/>
            <a:ext cx="8382000" cy="537519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НКО «Семейная Эко Жизнь»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19"/>
    </mc:Choice>
    <mc:Fallback>
      <p:transition spd="slow" advTm="465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60E6B-A867-4E15-BC99-A2B1EFD8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Лекция: Значение вечнозеленых растений для экосистем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F0585-AB31-47AD-8E27-AD9FDE0B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Организатор: АНО "Семейная Эко Жизнь</a:t>
            </a:r>
            <a:r>
              <a:rPr lang="ru-RU">
                <a:solidFill>
                  <a:srgbClr val="000000"/>
                </a:solidFill>
                <a:latin typeface="Roboto" panose="02000000000000000000" pitchFamily="2" charset="0"/>
              </a:rPr>
              <a:t>"  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Дата: 19 декабря 2024 года  </a:t>
            </a:r>
            <a:r>
              <a:rPr lang="ru-RU" b="1" dirty="0"/>
              <a:t>День поиска вечнозеленой елки</a:t>
            </a: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Проект: Эко-будни для семей: вместе на пути к разумному обращению с отходами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3D692-0766-4F23-8F94-9165FB66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07D5-6E2E-4A18-959A-7D249E80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План мероприятия  </a:t>
            </a:r>
            <a:b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93D4C-BF46-4B37-8DF3-FAD3095C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30994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1. Введение в тему (5-7 минут) 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Приветствие участников. Значение вечнозелёных растений для экосистем. Важность осознанного подхода к их сохранению.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2. Как наш выбор влияет на окружающую среду? (15 минут)  </a:t>
            </a:r>
          </a:p>
          <a:p>
            <a:r>
              <a:rPr lang="ru-RU" b="1" dirty="0"/>
              <a:t>3. Экологичные альтернативы и решения (15 минут) 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4. Приглашённый спикер: Ксения Соболевская (20 минут)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5. Эко-акция по высадке хвойных деревьев (15 минут)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ru-RU" b="1" dirty="0"/>
              <a:t>6. Вопросы и ответы (10 минут)  </a:t>
            </a: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F53D2-30B8-444A-8C51-4DD881F3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F07D5-6E2E-4A18-959A-7D249E80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2. Как наш выбор влияет на окружающую среду? (15 минут)  </a:t>
            </a:r>
            <a:b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</a:br>
            <a:b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93D4C-BF46-4B37-8DF3-FAD3095C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30994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- Экологическая роль хвойных лесов.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- Влияние массового потребления и праздников на природу.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- Ответственность каждого в сохранении природных богатств.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F53D2-30B8-444A-8C51-4DD881F3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FE8E4-87B1-4275-BBF7-97FAFAB4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Экологичные альтернативы и решения (15 минут)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CE62F-C206-4B68-8E3A-BEF53F9E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- Зелёные и устойчивые способы празднования.  </a:t>
            </a:r>
            <a:endParaRPr lang="ru-RU" dirty="0"/>
          </a:p>
          <a:p>
            <a:r>
              <a:rPr lang="ru-RU" b="1" dirty="0"/>
              <a:t>- Как избежать вырубки деревьев.  </a:t>
            </a:r>
            <a:endParaRPr lang="ru-RU" dirty="0"/>
          </a:p>
          <a:p>
            <a:r>
              <a:rPr lang="ru-RU" b="1" dirty="0"/>
              <a:t>- Роль семейных традиций в воспитании экологического сознания.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D47C7-95C2-4CBA-B210-C369891A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127D6-B3D8-4326-98C1-BF7DBE40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4. Приглашённый спикер: Ксения Соболевская (20 минут)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BD62D-018C-452B-8ED0-BE139836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- Увлекательные факты о лесах России.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Презентация социального проекта «Зелёная разведка».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Экспедиции для детей из малонаселённых регионов.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Обучение самостоятельному заработку через сбор дикорастущих ресурсов.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Основные продукты проекта: травы, ягоды, лишайники, грибы.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Коммерческая составляющая: продажа сырья, проведение обучающих экспедиций, создание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ресурсоведческих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карт.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География работы: экспедиции по всей России, склады в Москве и Архангельской области.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  - Вклад проекта в устойчивое развитие сельских регионов и повышение занятости.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C2727-3CDA-4DF9-947E-334B29F3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F1236-8E2B-4380-AF3E-3E540B12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5. Эко-акция по высадке хвойных деревьев (15 минут)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57A8C-EA43-405F-A2B5-AB0E8C128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- Примеры успешных мероприятий: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Высадка кедровых сосен в Новочеркасске.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Весенняя акция в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Тритонии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(25 апреля — пересадка 200 000 саженцев).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Раздача саженцев кедровой сосны в Москве (29 апреля).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Визуальные материалы: слайды и фотографии с мероприятий. 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  - Как присоединиться: [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даримкедры.рф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](https://даримкедры.рф).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EFA11-10BF-4901-B95F-9A2656B3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541" y="425328"/>
            <a:ext cx="8415130" cy="20728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 Новочеркасском эколого-биологическом центре прошло мероприятие по высадке кедровых сосен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95" y="0"/>
            <a:ext cx="2072846" cy="2072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18FA61-48FA-46D8-8D71-BEDFDED147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6" y="2072846"/>
            <a:ext cx="8231325" cy="4785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098CC-B17C-439B-A137-D3594EA0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AF7EF-7D26-48E9-AC58-B7553AC1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Проект «Эко-будни для семей» — это шаг к развитию экологической ответственности среди семей Москвы. Реализация проекта поможет повысить осведомленность о раздельном сборе отходов и создать основу для экологичного будущего.</a:t>
            </a:r>
          </a:p>
          <a:p>
            <a:r>
              <a:rPr lang="ru-RU" b="1" dirty="0"/>
              <a:t>Каждое действие, направленное на сохранение природы, делает наш мир лучше. Присоединяйтесь к эко-инициативам, участвуйте в акциях, и вместе мы создадим зелёное будущее!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A6F48-FD76-4A54-B07A-9AB73FD319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4785154"/>
            <a:ext cx="2072846" cy="20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511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473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Roboto</vt:lpstr>
      <vt:lpstr>Wingdings 3</vt:lpstr>
      <vt:lpstr>Легкий дым</vt:lpstr>
      <vt:lpstr>Эко-будни для семей:  вместе на пути к разумному обращению с отходами</vt:lpstr>
      <vt:lpstr>Лекция: Значение вечнозеленых растений для экосистем </vt:lpstr>
      <vt:lpstr>План мероприятия   </vt:lpstr>
      <vt:lpstr>2. Как наш выбор влияет на окружающую среду? (15 минут)    </vt:lpstr>
      <vt:lpstr>3. Экологичные альтернативы и решения (15 минут)  </vt:lpstr>
      <vt:lpstr>4. Приглашённый спикер: Ксения Соболевская (20 минут)  </vt:lpstr>
      <vt:lpstr>5. Эко-акция по высадке хвойных деревьев (15 минут)  </vt:lpstr>
      <vt:lpstr>В Новочеркасском эколого-биологическом центре прошло мероприятие по высадке кедровых сосен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Эко-будни для семей:  вместе на пути к разумному обращению с отходами</dc:title>
  <dc:creator>Svetlana</dc:creator>
  <cp:lastModifiedBy>Муфазалова Светлана Валентиновна (Руководитель планово-экономического отдела)</cp:lastModifiedBy>
  <cp:revision>11</cp:revision>
  <dcterms:created xsi:type="dcterms:W3CDTF">2024-10-20T15:03:47Z</dcterms:created>
  <dcterms:modified xsi:type="dcterms:W3CDTF">2024-12-19T17:24:30Z</dcterms:modified>
</cp:coreProperties>
</file>