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66" r:id="rId5"/>
    <p:sldId id="256" r:id="rId6"/>
    <p:sldId id="261" r:id="rId7"/>
    <p:sldId id="264" r:id="rId8"/>
    <p:sldId id="262" r:id="rId9"/>
    <p:sldId id="265" r:id="rId10"/>
    <p:sldId id="25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8" y="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350D5-DABB-47CB-BA1A-9D60DD9C9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817044-9ED6-4C47-8526-6CCE67B7D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1DCE97-F355-4383-B557-5F5B23AD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2EE5C5-76FD-4D0D-B575-898D60E8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BF4525-29A6-49C4-8449-CB3B334B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19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5580B-90B7-4D0E-B263-245BD3DD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E26178-11A0-49A6-A053-F6C84E3CF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54069-F533-4F6B-AC3F-BAB56EB0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D88C4-3EF4-4717-A99C-8C61BEB1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30197-35A4-4CF7-927B-6D6ADA6F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5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59C510-80B7-44BF-BB38-81A78B9A3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524820-ABF2-409C-952C-49644A15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FE7C02-E416-4F92-A1CA-E27CDF96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5C77FC-22C6-47B8-BBCC-5D2FADD6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2B6841-B554-4389-965E-D62B686A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2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408D2-E03E-41AD-9DD0-B2C476F4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8F83BF-DFC2-4A49-8CBF-6087C712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7CBD3-948A-4655-AADD-548F1BD5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DC233-77F2-4F5E-B6F4-211C080B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794894-9081-4790-BE4E-126A03F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4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D47B6-A46A-4DEF-BA73-F6A64BB3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C395AB-4307-4C57-AD4C-3962FDFE2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390B8C-A405-4699-907E-33C9F5A6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DCFBAC-C7FF-4238-84C2-4A92A7B8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46A164-D8AA-416F-B146-0EBD6C81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7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098D-3CC3-4480-88DC-A884E99C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3DEA31-6B0D-49BD-9BF9-41DABB204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B4C53C-626A-45BF-A1E0-75BF3B07B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B0A9CF-9E9C-4D00-97C4-D5D54A81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183BB-2523-4EC3-98C8-46A6EC3C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683BB3-738E-4087-8B88-AFDE4DF0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8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8DE79-2F28-40D0-8513-EC26BC30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74CBAE-A720-4F4E-A5CF-0493FC2D5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E13EB8-EFF8-4F37-814B-F265E5A8C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218E18-337D-4FBA-93A8-755DCB3B7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E50FE-4EBA-48BD-BFAD-4FBB53547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A8A4D5-F78F-4D6A-9DED-050E708C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8AEFFE-4883-401B-802B-02512947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DA9480-BA2F-4E0C-8815-D8BCB05B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24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BA478-A88A-4F64-BB9E-076E813F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DAC4FF-40DB-404F-9DB7-C221BC6A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29E923-CB2B-4FFB-96E8-D23436B6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19851E-D6CE-4F5F-BA54-41B3ACAD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9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61EFC8-D30E-4299-88F7-4635F0C1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90EC03-0080-4DB9-B121-2CDA0CC8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321A75-C98E-4103-B368-CE4BE586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5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6F752-6E48-4655-AEF9-0CAD1AA6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C8A29-CA8D-4E2B-9D98-0B28C1C8A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4440C7-EB37-43C0-B399-1B5D01873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EE5609-DBB5-437B-97BF-6D3FBC31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B3D9B4-1E72-432B-9ADD-53049F47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6A8FD7-F501-4C27-8AFE-0B92BA66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3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A9B4B-C602-4BA6-B5FD-6B021093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A5E62B-B1DA-46D2-A256-01F64CF17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0DF666-B3C5-4244-8C5B-A6FDFC543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6456AE-D0D3-4EC3-9455-B4A9F9438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79F2CB-AE6B-43E6-946A-4E94CD36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5281D2-1858-4B30-B056-9BF401D5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0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D38E-E234-4A72-977C-9C679169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0D6046-D19D-4B09-AF5E-BBA1EE072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4B6A7D-11A5-4BAC-9D8B-769842799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C95C6-2FC2-44E8-B22C-4E0CE32322F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277E0-668C-4194-9842-8B2862CBF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5150C4-0825-4E8F-A5E6-7B32DC0C3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C4B6-9E12-4774-828B-8A68C2A57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54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358FBD-11BB-416C-AC7E-28C01A14BFC3}"/>
              </a:ext>
            </a:extLst>
          </p:cNvPr>
          <p:cNvSpPr/>
          <p:nvPr/>
        </p:nvSpPr>
        <p:spPr>
          <a:xfrm rot="8698435">
            <a:off x="-1795267" y="-1247899"/>
            <a:ext cx="4530055" cy="2678034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61000">
                <a:srgbClr val="002060"/>
              </a:gs>
              <a:gs pos="36000">
                <a:srgbClr val="001D57"/>
              </a:gs>
              <a:gs pos="100000">
                <a:srgbClr val="002060"/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74BE8-CF8B-4476-9136-6509603F6E12}"/>
              </a:ext>
            </a:extLst>
          </p:cNvPr>
          <p:cNvSpPr/>
          <p:nvPr/>
        </p:nvSpPr>
        <p:spPr>
          <a:xfrm rot="19570179">
            <a:off x="-1333771" y="214988"/>
            <a:ext cx="7717760" cy="2678034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93A3E2-FCF9-4476-83E3-E017D5D7169F}"/>
              </a:ext>
            </a:extLst>
          </p:cNvPr>
          <p:cNvSpPr/>
          <p:nvPr/>
        </p:nvSpPr>
        <p:spPr>
          <a:xfrm rot="8698435">
            <a:off x="-1755303" y="1601916"/>
            <a:ext cx="11277013" cy="3654169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B1DE4B-A7B3-4946-8A10-1C3BCA180602}"/>
              </a:ext>
            </a:extLst>
          </p:cNvPr>
          <p:cNvSpPr/>
          <p:nvPr/>
        </p:nvSpPr>
        <p:spPr>
          <a:xfrm rot="8698435">
            <a:off x="8444661" y="-1260513"/>
            <a:ext cx="3003311" cy="2703263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9CD954-57EA-45D7-A732-63B028392FA4}"/>
              </a:ext>
            </a:extLst>
          </p:cNvPr>
          <p:cNvSpPr/>
          <p:nvPr/>
        </p:nvSpPr>
        <p:spPr>
          <a:xfrm rot="19360273">
            <a:off x="1606208" y="2373182"/>
            <a:ext cx="13443756" cy="3048740"/>
          </a:xfrm>
          <a:prstGeom prst="rect">
            <a:avLst/>
          </a:prstGeom>
          <a:gradFill flip="none" rotWithShape="1">
            <a:gsLst>
              <a:gs pos="0">
                <a:srgbClr val="001C54"/>
              </a:gs>
              <a:gs pos="52000">
                <a:srgbClr val="001846"/>
              </a:gs>
              <a:gs pos="100000">
                <a:srgbClr val="0015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00783D-B4EB-4C5D-A643-4BF3A2E6C2C9}"/>
              </a:ext>
            </a:extLst>
          </p:cNvPr>
          <p:cNvSpPr/>
          <p:nvPr/>
        </p:nvSpPr>
        <p:spPr>
          <a:xfrm rot="8698435">
            <a:off x="6495851" y="4300558"/>
            <a:ext cx="8206224" cy="3758969"/>
          </a:xfrm>
          <a:prstGeom prst="rect">
            <a:avLst/>
          </a:prstGeom>
          <a:solidFill>
            <a:srgbClr val="001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B63C0F-5BC4-49C5-AA9A-E1164920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09" y="2147078"/>
            <a:ext cx="6996549" cy="2204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14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0FE1F4-DA45-4AA2-8E00-ABC86EE10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118937"/>
          </a:xfrm>
          <a:prstGeom prst="rect">
            <a:avLst/>
          </a:prstGeom>
        </p:spPr>
      </p:pic>
      <p:sp>
        <p:nvSpPr>
          <p:cNvPr id="6" name="Надпись 2">
            <a:extLst>
              <a:ext uri="{FF2B5EF4-FFF2-40B4-BE49-F238E27FC236}">
                <a16:creationId xmlns:a16="http://schemas.microsoft.com/office/drawing/2014/main" id="{4A13296D-E0E7-4AB3-A310-92AFD24A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64" y="467005"/>
            <a:ext cx="5325552" cy="38951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FFFF"/>
                </a:solidFill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Контакты для связи</a:t>
            </a:r>
            <a:endParaRPr lang="ru-RU" sz="16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C646B4-1098-4152-91D4-C7FC12DC88D7}"/>
              </a:ext>
            </a:extLst>
          </p:cNvPr>
          <p:cNvSpPr/>
          <p:nvPr/>
        </p:nvSpPr>
        <p:spPr>
          <a:xfrm>
            <a:off x="0" y="2737943"/>
            <a:ext cx="12192000" cy="555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EC3A06-3CB0-4EB4-AD93-99A1E772EC59}"/>
              </a:ext>
            </a:extLst>
          </p:cNvPr>
          <p:cNvSpPr/>
          <p:nvPr/>
        </p:nvSpPr>
        <p:spPr>
          <a:xfrm>
            <a:off x="0" y="1670457"/>
            <a:ext cx="12192000" cy="515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881FCCD-4B05-432B-8AC5-612669870CB7}"/>
              </a:ext>
            </a:extLst>
          </p:cNvPr>
          <p:cNvSpPr/>
          <p:nvPr/>
        </p:nvSpPr>
        <p:spPr>
          <a:xfrm>
            <a:off x="0" y="3845453"/>
            <a:ext cx="12192000" cy="555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464556-FDDD-4CA6-ACC7-DBE075BCB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401442"/>
            <a:ext cx="12192000" cy="2456558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595D3D0-5D9C-4A01-8D3B-AEB403DEF9D7}"/>
              </a:ext>
            </a:extLst>
          </p:cNvPr>
          <p:cNvGrpSpPr/>
          <p:nvPr/>
        </p:nvGrpSpPr>
        <p:grpSpPr>
          <a:xfrm>
            <a:off x="578363" y="1677421"/>
            <a:ext cx="11386100" cy="1741116"/>
            <a:chOff x="578363" y="1139187"/>
            <a:chExt cx="11386100" cy="1741116"/>
          </a:xfrm>
        </p:grpSpPr>
        <p:sp>
          <p:nvSpPr>
            <p:cNvPr id="12" name="Надпись 2">
              <a:extLst>
                <a:ext uri="{FF2B5EF4-FFF2-40B4-BE49-F238E27FC236}">
                  <a16:creationId xmlns:a16="http://schemas.microsoft.com/office/drawing/2014/main" id="{2E37CE7A-D711-4A89-9FB7-75C88FA2D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363" y="2317715"/>
              <a:ext cx="7747490" cy="56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Ильенко Юлия Юрьевна                                                       Руководитель </a:t>
              </a:r>
              <a:r>
                <a:rPr lang="en-US" altLang="zh-CN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PR</a:t>
              </a:r>
              <a:r>
                <a:rPr lang="ru-RU" altLang="zh-CN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– </a:t>
              </a:r>
              <a:r>
                <a:rPr lang="ru-RU" altLang="zh-CN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отдела</a:t>
              </a:r>
              <a:endParaRPr lang="ru-RU" sz="1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Надпись 2">
              <a:extLst>
                <a:ext uri="{FF2B5EF4-FFF2-40B4-BE49-F238E27FC236}">
                  <a16:creationId xmlns:a16="http://schemas.microsoft.com/office/drawing/2014/main" id="{32D15505-55AE-4907-8BF6-D49D17C9B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363" y="1250229"/>
              <a:ext cx="7747490" cy="32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Бармина Юлия Александровна                                       Руководитель проектного отдела</a:t>
              </a:r>
              <a:endParaRPr lang="ru-RU" sz="1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Надпись 2">
              <a:extLst>
                <a:ext uri="{FF2B5EF4-FFF2-40B4-BE49-F238E27FC236}">
                  <a16:creationId xmlns:a16="http://schemas.microsoft.com/office/drawing/2014/main" id="{0D51A6FF-B9BC-4665-97DF-951280E9C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363" y="1801750"/>
              <a:ext cx="7747490" cy="32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Ван-Тун-</a:t>
              </a:r>
              <a:r>
                <a:rPr lang="ru-RU" sz="1400" dirty="0"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Я</a:t>
              </a:r>
              <a:r>
                <a:rPr lang="ru-RU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н Юлия Владимировна                                  </a:t>
              </a:r>
              <a:r>
                <a:rPr lang="en-US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Event – </a:t>
              </a:r>
              <a:r>
                <a:rPr lang="ru-RU" sz="14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менеджер</a:t>
              </a:r>
              <a:endParaRPr lang="ru-RU" sz="1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E70B081E-CED8-4450-B60F-D6C271100E24}"/>
                </a:ext>
              </a:extLst>
            </p:cNvPr>
            <p:cNvGrpSpPr/>
            <p:nvPr/>
          </p:nvGrpSpPr>
          <p:grpSpPr>
            <a:xfrm>
              <a:off x="9386636" y="1139187"/>
              <a:ext cx="2492543" cy="1578504"/>
              <a:chOff x="9699457" y="1139187"/>
              <a:chExt cx="2492543" cy="157850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F03D95-0178-4F27-AA70-18787621B7FD}"/>
                  </a:ext>
                </a:extLst>
              </p:cNvPr>
              <p:cNvSpPr txBox="1"/>
              <p:nvPr/>
            </p:nvSpPr>
            <p:spPr>
              <a:xfrm>
                <a:off x="9699457" y="1259581"/>
                <a:ext cx="1907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Biome Light" panose="020B0303030204020804" pitchFamily="34" charset="0"/>
                    <a:cs typeface="Biome Light" panose="020B0303030204020804" pitchFamily="34" charset="0"/>
                  </a:rPr>
                  <a:t>+7 963 562-42-41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151C9E-FF69-40C3-B771-63CAA222BB85}"/>
                  </a:ext>
                </a:extLst>
              </p:cNvPr>
              <p:cNvSpPr txBox="1"/>
              <p:nvPr/>
            </p:nvSpPr>
            <p:spPr>
              <a:xfrm>
                <a:off x="9699457" y="1774550"/>
                <a:ext cx="1907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Biome Light" panose="020B0303030204020804" pitchFamily="34" charset="0"/>
                    <a:cs typeface="Biome Light" panose="020B0303030204020804" pitchFamily="34" charset="0"/>
                  </a:rPr>
                  <a:t>+7 984 282-04-62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03164B-5372-4A3D-A692-33B40B38588F}"/>
                  </a:ext>
                </a:extLst>
              </p:cNvPr>
              <p:cNvSpPr txBox="1"/>
              <p:nvPr/>
            </p:nvSpPr>
            <p:spPr>
              <a:xfrm>
                <a:off x="9699457" y="2289521"/>
                <a:ext cx="1907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Biome Light" panose="020B0303030204020804" pitchFamily="34" charset="0"/>
                    <a:cs typeface="Biome Light" panose="020B0303030204020804" pitchFamily="34" charset="0"/>
                  </a:rPr>
                  <a:t>+7 999 084-12-07</a:t>
                </a:r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094253E1-2589-45F4-A6DB-D3C67B8AAB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7283" y1="39844" x2="47283" y2="398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6299" y="1139187"/>
                <a:ext cx="985701" cy="548564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B2FC2112-A06A-4FA9-8741-78A48599C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7283" y1="39844" x2="47283" y2="398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6299" y="1654156"/>
                <a:ext cx="985701" cy="548564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835DA09-0853-4B08-95CE-0080A8A61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7283" y1="39844" x2="47283" y2="398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6298" y="2169127"/>
                <a:ext cx="985701" cy="548564"/>
              </a:xfrm>
              <a:prstGeom prst="rect">
                <a:avLst/>
              </a:prstGeom>
            </p:spPr>
          </p:pic>
        </p:grpSp>
        <p:pic>
          <p:nvPicPr>
            <p:cNvPr id="29" name="Рисунок 28" descr="Отправить">
              <a:extLst>
                <a:ext uri="{FF2B5EF4-FFF2-40B4-BE49-F238E27FC236}">
                  <a16:creationId xmlns:a16="http://schemas.microsoft.com/office/drawing/2014/main" id="{E14D45C1-50AF-4CA5-8B5C-095A3B37B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22079" y="1241274"/>
              <a:ext cx="342384" cy="342384"/>
            </a:xfrm>
            <a:prstGeom prst="rect">
              <a:avLst/>
            </a:prstGeom>
          </p:spPr>
        </p:pic>
        <p:pic>
          <p:nvPicPr>
            <p:cNvPr id="30" name="Рисунок 29" descr="Отправить">
              <a:extLst>
                <a:ext uri="{FF2B5EF4-FFF2-40B4-BE49-F238E27FC236}">
                  <a16:creationId xmlns:a16="http://schemas.microsoft.com/office/drawing/2014/main" id="{79D7F2C5-F8FF-4B6C-960D-AF7BBF1F8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18711" y="1754791"/>
              <a:ext cx="342384" cy="342384"/>
            </a:xfrm>
            <a:prstGeom prst="rect">
              <a:avLst/>
            </a:prstGeom>
          </p:spPr>
        </p:pic>
        <p:pic>
          <p:nvPicPr>
            <p:cNvPr id="31" name="Рисунок 30" descr="Отправить">
              <a:extLst>
                <a:ext uri="{FF2B5EF4-FFF2-40B4-BE49-F238E27FC236}">
                  <a16:creationId xmlns:a16="http://schemas.microsoft.com/office/drawing/2014/main" id="{C52444D9-006C-4D67-BB8A-76E74535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18711" y="2272217"/>
              <a:ext cx="342384" cy="34238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E049852-725F-41A7-B8AD-C61E5D324AAF}"/>
              </a:ext>
            </a:extLst>
          </p:cNvPr>
          <p:cNvSpPr txBox="1"/>
          <p:nvPr/>
        </p:nvSpPr>
        <p:spPr>
          <a:xfrm>
            <a:off x="3241140" y="3437242"/>
            <a:ext cx="6100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Biome Light" panose="020B0303030204020804" pitchFamily="34" charset="0"/>
                <a:cs typeface="Biome Light" panose="020B0303030204020804" pitchFamily="34" charset="0"/>
              </a:rPr>
              <a:t>manager@myteam125.ru</a:t>
            </a:r>
            <a:endParaRPr lang="ru-RU" sz="1400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37" name="Рисунок 36" descr="Конверт">
            <a:extLst>
              <a:ext uri="{FF2B5EF4-FFF2-40B4-BE49-F238E27FC236}">
                <a16:creationId xmlns:a16="http://schemas.microsoft.com/office/drawing/2014/main" id="{15A939B2-3889-46AC-8D24-B3260F56B2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768" y="3422689"/>
            <a:ext cx="386178" cy="348814"/>
          </a:xfrm>
          <a:prstGeom prst="rect">
            <a:avLst/>
          </a:prstGeom>
        </p:spPr>
      </p:pic>
      <p:sp>
        <p:nvSpPr>
          <p:cNvPr id="38" name="Надпись 2">
            <a:extLst>
              <a:ext uri="{FF2B5EF4-FFF2-40B4-BE49-F238E27FC236}">
                <a16:creationId xmlns:a16="http://schemas.microsoft.com/office/drawing/2014/main" id="{53376AED-2341-41D8-BA23-6D52FC5E4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46" y="3427890"/>
            <a:ext cx="3370517" cy="3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Корпоративная почта:</a:t>
            </a:r>
            <a:endParaRPr lang="ru-RU" sz="1400" u="sng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877AAD8-F47E-4F14-A79D-029064EA31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463996" y="5746460"/>
            <a:ext cx="1659292" cy="102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24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358FBD-11BB-416C-AC7E-28C01A14BFC3}"/>
              </a:ext>
            </a:extLst>
          </p:cNvPr>
          <p:cNvSpPr/>
          <p:nvPr/>
        </p:nvSpPr>
        <p:spPr>
          <a:xfrm rot="8698435">
            <a:off x="-1795267" y="-1247899"/>
            <a:ext cx="4530055" cy="2678034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61000">
                <a:srgbClr val="002060"/>
              </a:gs>
              <a:gs pos="36000">
                <a:srgbClr val="001D57"/>
              </a:gs>
              <a:gs pos="100000">
                <a:srgbClr val="002060"/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74BE8-CF8B-4476-9136-6509603F6E12}"/>
              </a:ext>
            </a:extLst>
          </p:cNvPr>
          <p:cNvSpPr/>
          <p:nvPr/>
        </p:nvSpPr>
        <p:spPr>
          <a:xfrm rot="19570179">
            <a:off x="-1333771" y="214988"/>
            <a:ext cx="7717760" cy="2678034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93A3E2-FCF9-4476-83E3-E017D5D7169F}"/>
              </a:ext>
            </a:extLst>
          </p:cNvPr>
          <p:cNvSpPr/>
          <p:nvPr/>
        </p:nvSpPr>
        <p:spPr>
          <a:xfrm rot="8698435">
            <a:off x="-1733636" y="1601915"/>
            <a:ext cx="11277013" cy="3654169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B1DE4B-A7B3-4946-8A10-1C3BCA180602}"/>
              </a:ext>
            </a:extLst>
          </p:cNvPr>
          <p:cNvSpPr/>
          <p:nvPr/>
        </p:nvSpPr>
        <p:spPr>
          <a:xfrm rot="8698435">
            <a:off x="8444661" y="-1260513"/>
            <a:ext cx="3003311" cy="2703263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9CD954-57EA-45D7-A732-63B028392FA4}"/>
              </a:ext>
            </a:extLst>
          </p:cNvPr>
          <p:cNvSpPr/>
          <p:nvPr/>
        </p:nvSpPr>
        <p:spPr>
          <a:xfrm rot="19360273">
            <a:off x="1606208" y="2373182"/>
            <a:ext cx="13443756" cy="3048740"/>
          </a:xfrm>
          <a:prstGeom prst="rect">
            <a:avLst/>
          </a:prstGeom>
          <a:gradFill flip="none" rotWithShape="1">
            <a:gsLst>
              <a:gs pos="0">
                <a:srgbClr val="001C54"/>
              </a:gs>
              <a:gs pos="52000">
                <a:srgbClr val="001846"/>
              </a:gs>
              <a:gs pos="100000">
                <a:srgbClr val="0015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00783D-B4EB-4C5D-A643-4BF3A2E6C2C9}"/>
              </a:ext>
            </a:extLst>
          </p:cNvPr>
          <p:cNvSpPr/>
          <p:nvPr/>
        </p:nvSpPr>
        <p:spPr>
          <a:xfrm rot="8698435">
            <a:off x="6495851" y="4300558"/>
            <a:ext cx="8206224" cy="3758969"/>
          </a:xfrm>
          <a:prstGeom prst="rect">
            <a:avLst/>
          </a:prstGeom>
          <a:solidFill>
            <a:srgbClr val="001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BAE2F-A6CB-4983-854E-B91BFD45B31E}"/>
              </a:ext>
            </a:extLst>
          </p:cNvPr>
          <p:cNvSpPr txBox="1"/>
          <p:nvPr/>
        </p:nvSpPr>
        <p:spPr>
          <a:xfrm>
            <a:off x="2359086" y="1432315"/>
            <a:ext cx="7062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Biome Light" panose="020B0303030204020804" pitchFamily="34" charset="0"/>
                <a:ea typeface="Yu Gothic UI Semibold" panose="020B0700000000000000" pitchFamily="34" charset="-128"/>
                <a:cs typeface="Biome Light" panose="020B0303030204020804" pitchFamily="34" charset="0"/>
              </a:rPr>
              <a:t>Волонтёрская деятельность</a:t>
            </a:r>
          </a:p>
          <a:p>
            <a:pPr algn="ctr"/>
            <a:endParaRPr lang="ru-RU" sz="6000" dirty="0">
              <a:solidFill>
                <a:schemeClr val="bg1"/>
              </a:solidFill>
              <a:latin typeface="Biome Light" panose="020B0303030204020804" pitchFamily="34" charset="0"/>
              <a:ea typeface="Yu Gothic UI Semibold" panose="020B0700000000000000" pitchFamily="34" charset="-128"/>
              <a:cs typeface="Biome Light" panose="020B0303030204020804" pitchFamily="34" charset="0"/>
            </a:endParaRPr>
          </a:p>
          <a:p>
            <a:pPr algn="ctr"/>
            <a:r>
              <a:rPr lang="ru-RU" sz="6000" dirty="0">
                <a:solidFill>
                  <a:schemeClr val="bg1"/>
                </a:solidFill>
                <a:latin typeface="Biome Light" panose="020B0303030204020804" pitchFamily="34" charset="0"/>
                <a:ea typeface="Yu Gothic UI Semibold" panose="020B0700000000000000" pitchFamily="34" charset="-128"/>
                <a:cs typeface="Biome Light" panose="020B0303030204020804" pitchFamily="34" charset="0"/>
              </a:rPr>
              <a:t> </a:t>
            </a:r>
            <a:r>
              <a:rPr lang="ru-RU" sz="6000" b="1" dirty="0">
                <a:solidFill>
                  <a:schemeClr val="bg1"/>
                </a:solidFill>
                <a:latin typeface="Biome Light" panose="020B0303030204020804" pitchFamily="34" charset="0"/>
                <a:ea typeface="Yu Gothic UI Semibold" panose="020B0700000000000000" pitchFamily="34" charset="-128"/>
                <a:cs typeface="Biome Light" panose="020B03030302040208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4064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A7D3637-047F-46EF-A693-06502C636A1F}"/>
              </a:ext>
            </a:extLst>
          </p:cNvPr>
          <p:cNvSpPr/>
          <p:nvPr/>
        </p:nvSpPr>
        <p:spPr>
          <a:xfrm>
            <a:off x="1" y="2914628"/>
            <a:ext cx="12191999" cy="647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907052-0810-4384-A2D5-98888F2BF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8"/>
          <a:stretch/>
        </p:blipFill>
        <p:spPr>
          <a:xfrm>
            <a:off x="0" y="-25167"/>
            <a:ext cx="12191999" cy="96197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6FBB0BD-FC86-4FA2-A7DA-803E352EDF6C}"/>
              </a:ext>
            </a:extLst>
          </p:cNvPr>
          <p:cNvGrpSpPr/>
          <p:nvPr/>
        </p:nvGrpSpPr>
        <p:grpSpPr>
          <a:xfrm>
            <a:off x="1" y="250155"/>
            <a:ext cx="12191998" cy="4982950"/>
            <a:chOff x="2018302" y="2002889"/>
            <a:chExt cx="8149589" cy="226589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4BCCFD7-A787-4E28-8A79-022EAA828304}"/>
                </a:ext>
              </a:extLst>
            </p:cNvPr>
            <p:cNvSpPr/>
            <p:nvPr/>
          </p:nvSpPr>
          <p:spPr>
            <a:xfrm>
              <a:off x="2018302" y="2623831"/>
              <a:ext cx="8149589" cy="294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2">
              <a:extLst>
                <a:ext uri="{FF2B5EF4-FFF2-40B4-BE49-F238E27FC236}">
                  <a16:creationId xmlns:a16="http://schemas.microsoft.com/office/drawing/2014/main" id="{D97F1C8D-48FC-48C8-BFE8-15BC15CF1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5757" y="2002889"/>
              <a:ext cx="1441001" cy="2099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ru-RU" sz="1200" b="1" dirty="0">
                  <a:solidFill>
                    <a:srgbClr val="FFFFFF"/>
                  </a:solidFill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Количество волонтёров, принимающих участие</a:t>
              </a:r>
              <a:endParaRPr lang="ru-RU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Надпись 2">
              <a:extLst>
                <a:ext uri="{FF2B5EF4-FFF2-40B4-BE49-F238E27FC236}">
                  <a16:creationId xmlns:a16="http://schemas.microsoft.com/office/drawing/2014/main" id="{EBE51F31-C5CD-46AA-9D90-C7B574ECF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522" y="2045329"/>
              <a:ext cx="1250103" cy="180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50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rgbClr val="FFFFFF"/>
                  </a:solidFill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Уровень</a:t>
              </a:r>
              <a:endParaRPr lang="ru-RU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50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rgbClr val="FFFFFF"/>
                  </a:solidFill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мероприятия</a:t>
              </a:r>
              <a:endParaRPr lang="ru-RU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Надпись 2">
              <a:extLst>
                <a:ext uri="{FF2B5EF4-FFF2-40B4-BE49-F238E27FC236}">
                  <a16:creationId xmlns:a16="http://schemas.microsoft.com/office/drawing/2014/main" id="{BC23A255-5533-43DD-9B08-C99B07DB3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3608" y="2036901"/>
              <a:ext cx="2750820" cy="1419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rgbClr val="FFFFFF"/>
                  </a:solidFill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Biome Light" panose="020B0303030204020804" pitchFamily="34" charset="0"/>
                </a:rPr>
                <a:t>Наименование </a:t>
              </a:r>
              <a:r>
                <a:rPr lang="ru-RU" sz="1200" b="1" dirty="0">
                  <a:latin typeface="Biome Light" panose="020B0303030204020804" pitchFamily="34" charset="0"/>
                  <a:ea typeface="DengXian" panose="02010600030101010101" pitchFamily="2" charset="-122"/>
                  <a:cs typeface="Biome Light" panose="020B0303030204020804" pitchFamily="34" charset="0"/>
                </a:rPr>
                <a:t> </a:t>
              </a:r>
              <a:r>
                <a:rPr lang="ru-RU" sz="1400" b="1" dirty="0">
                  <a:solidFill>
                    <a:srgbClr val="FFFFFF"/>
                  </a:solidFill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Biome Light" panose="020B0303030204020804" pitchFamily="34" charset="0"/>
                </a:rPr>
                <a:t>события</a:t>
              </a:r>
              <a:endParaRPr lang="ru-RU" sz="1200" b="1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Biome Light" panose="020B0303030204020804" pitchFamily="34" charset="0"/>
              </a:endParaRPr>
            </a:p>
          </p:txBody>
        </p:sp>
        <p:sp>
          <p:nvSpPr>
            <p:cNvPr id="10" name="Надпись 2">
              <a:extLst>
                <a:ext uri="{FF2B5EF4-FFF2-40B4-BE49-F238E27FC236}">
                  <a16:creationId xmlns:a16="http://schemas.microsoft.com/office/drawing/2014/main" id="{02BB3BBE-ADDE-457B-891C-849416414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3609" y="2327963"/>
              <a:ext cx="2581264" cy="296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«Спортивная студенческая ночь - 2024»</a:t>
              </a:r>
              <a:endParaRPr lang="ru-RU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Надпись 2">
              <a:extLst>
                <a:ext uri="{FF2B5EF4-FFF2-40B4-BE49-F238E27FC236}">
                  <a16:creationId xmlns:a16="http://schemas.microsoft.com/office/drawing/2014/main" id="{5B401BDD-B339-49EE-8BDE-02C69A6BE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2925" y="3891597"/>
              <a:ext cx="1281430" cy="3575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200 человек</a:t>
              </a:r>
              <a:endParaRPr lang="ru-RU" sz="1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2">
              <a:extLst>
                <a:ext uri="{FF2B5EF4-FFF2-40B4-BE49-F238E27FC236}">
                  <a16:creationId xmlns:a16="http://schemas.microsoft.com/office/drawing/2014/main" id="{467FDFEB-6E57-4685-A6B4-E86EEEED1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9250" y="3871277"/>
              <a:ext cx="1073150" cy="3975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900">
                  <a:effectLst/>
                  <a:latin typeface="Biome Light" panose="020B03030302040208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04.05 – 05.05. 2024</a:t>
              </a:r>
              <a:endParaRPr lang="ru-RU" sz="110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147A2E4-41DF-4805-A344-2BA9ED4BD49D}"/>
              </a:ext>
            </a:extLst>
          </p:cNvPr>
          <p:cNvSpPr/>
          <p:nvPr/>
        </p:nvSpPr>
        <p:spPr>
          <a:xfrm>
            <a:off x="0" y="4213584"/>
            <a:ext cx="12191997" cy="6475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/>
              <a:t>      </a:t>
            </a:r>
          </a:p>
        </p:txBody>
      </p:sp>
      <p:sp>
        <p:nvSpPr>
          <p:cNvPr id="17" name="Надпись 2">
            <a:extLst>
              <a:ext uri="{FF2B5EF4-FFF2-40B4-BE49-F238E27FC236}">
                <a16:creationId xmlns:a16="http://schemas.microsoft.com/office/drawing/2014/main" id="{E47E5A50-09A8-4058-A325-E42E859AD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085" y="387223"/>
            <a:ext cx="935094" cy="22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FFFFFF"/>
                </a:solidFill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Дата</a:t>
            </a:r>
            <a:endParaRPr lang="ru-RU" sz="12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Надпись 2">
            <a:extLst>
              <a:ext uri="{FF2B5EF4-FFF2-40B4-BE49-F238E27FC236}">
                <a16:creationId xmlns:a16="http://schemas.microsoft.com/office/drawing/2014/main" id="{33F7BF3C-B6CA-4516-B77D-00DA3A3E7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307" y="425872"/>
            <a:ext cx="1459430" cy="22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FFFFFF"/>
                </a:solidFill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Локация</a:t>
            </a:r>
            <a:endParaRPr lang="ru-RU" sz="16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Надпись 2">
            <a:extLst>
              <a:ext uri="{FF2B5EF4-FFF2-40B4-BE49-F238E27FC236}">
                <a16:creationId xmlns:a16="http://schemas.microsoft.com/office/drawing/2014/main" id="{0ED4B23E-7EF5-48D1-99AA-A4ADBFBD5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59" y="2265399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День зимних видов спорта в рамках «Года семьи»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Надпись 2">
            <a:extLst>
              <a:ext uri="{FF2B5EF4-FFF2-40B4-BE49-F238E27FC236}">
                <a16:creationId xmlns:a16="http://schemas.microsoft.com/office/drawing/2014/main" id="{B8B039FF-EC74-4B0D-B434-DE951A82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60" y="1608080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Всероссийская акция обливания                         «Быть здоровым – это модно»  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id="{89E09028-3412-4037-A1C1-73D761AAC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24" y="2916033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Финальный этап Всероссийских соревнований по зимнему плаванию «Русский Открытый Кубок Тихого Океана»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Надпись 2">
            <a:extLst>
              <a:ext uri="{FF2B5EF4-FFF2-40B4-BE49-F238E27FC236}">
                <a16:creationId xmlns:a16="http://schemas.microsoft.com/office/drawing/2014/main" id="{7C59A64F-B14D-4264-A32C-FF36B7416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24" y="3556265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Фестиваль зимнего плавания «Русская верста»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A3391-22E9-4CFB-BA31-6A8E79D17C66}"/>
              </a:ext>
            </a:extLst>
          </p:cNvPr>
          <p:cNvSpPr txBox="1"/>
          <p:nvPr/>
        </p:nvSpPr>
        <p:spPr>
          <a:xfrm>
            <a:off x="4392523" y="1106061"/>
            <a:ext cx="1255174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25.01.2024</a:t>
            </a:r>
          </a:p>
          <a:p>
            <a:pPr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24.02.2024</a:t>
            </a:r>
          </a:p>
          <a:p>
            <a:pPr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02.03.2024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18.04-21.04.2024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4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21.04.2024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3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27.04-05.05.2024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C5642C-5E17-4ABC-9F19-7D02E0DD2C86}"/>
              </a:ext>
            </a:extLst>
          </p:cNvPr>
          <p:cNvSpPr txBox="1"/>
          <p:nvPr/>
        </p:nvSpPr>
        <p:spPr>
          <a:xfrm>
            <a:off x="5836307" y="1076693"/>
            <a:ext cx="174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стадион «Авангард»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561A33-1BE4-40F1-BF57-A8CD7C028789}"/>
              </a:ext>
            </a:extLst>
          </p:cNvPr>
          <p:cNvSpPr txBox="1"/>
          <p:nvPr/>
        </p:nvSpPr>
        <p:spPr>
          <a:xfrm>
            <a:off x="5836307" y="1738814"/>
            <a:ext cx="169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пляж Юбилейный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3F8B49-0484-4363-A0FF-F9A7666F6CA3}"/>
              </a:ext>
            </a:extLst>
          </p:cNvPr>
          <p:cNvSpPr txBox="1"/>
          <p:nvPr/>
        </p:nvSpPr>
        <p:spPr>
          <a:xfrm>
            <a:off x="5836307" y="2363063"/>
            <a:ext cx="169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открытый бассейн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1D3A46-2C0E-471F-BDF4-DC44E06106F5}"/>
              </a:ext>
            </a:extLst>
          </p:cNvPr>
          <p:cNvSpPr txBox="1"/>
          <p:nvPr/>
        </p:nvSpPr>
        <p:spPr>
          <a:xfrm>
            <a:off x="7893364" y="1135785"/>
            <a:ext cx="1699120" cy="296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Городское</a:t>
            </a: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Всероссийское</a:t>
            </a: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Региональное</a:t>
            </a: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Международное</a:t>
            </a: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200"/>
              </a:spcBef>
              <a:spcAft>
                <a:spcPts val="5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spcBef>
                <a:spcPts val="300"/>
              </a:spcBef>
              <a:spcAft>
                <a:spcPts val="200"/>
              </a:spcAft>
            </a:pPr>
            <a:endParaRPr lang="ru-RU" sz="1200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8AC258-8602-46E6-8826-10CF2F5E6BA0}"/>
              </a:ext>
            </a:extLst>
          </p:cNvPr>
          <p:cNvSpPr txBox="1"/>
          <p:nvPr/>
        </p:nvSpPr>
        <p:spPr>
          <a:xfrm>
            <a:off x="7893364" y="3761176"/>
            <a:ext cx="169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Международное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4711AD-FD5A-4EE1-8939-87A1B6162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016877"/>
            <a:ext cx="12191998" cy="85949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4509139-E22A-448D-AACD-F980E883DFFB}"/>
              </a:ext>
            </a:extLst>
          </p:cNvPr>
          <p:cNvSpPr txBox="1"/>
          <p:nvPr/>
        </p:nvSpPr>
        <p:spPr>
          <a:xfrm>
            <a:off x="10813203" y="1174284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59150D-4AA9-4CFF-AC74-C3B3B9E0697C}"/>
              </a:ext>
            </a:extLst>
          </p:cNvPr>
          <p:cNvSpPr txBox="1"/>
          <p:nvPr/>
        </p:nvSpPr>
        <p:spPr>
          <a:xfrm>
            <a:off x="10813203" y="1807277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4779C6-A386-4E49-9494-5E02B1CA68C7}"/>
              </a:ext>
            </a:extLst>
          </p:cNvPr>
          <p:cNvSpPr txBox="1"/>
          <p:nvPr/>
        </p:nvSpPr>
        <p:spPr>
          <a:xfrm>
            <a:off x="10813203" y="2495413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AE0E2A-5AF5-4D49-8DCD-2AE00292B6B7}"/>
              </a:ext>
            </a:extLst>
          </p:cNvPr>
          <p:cNvSpPr txBox="1"/>
          <p:nvPr/>
        </p:nvSpPr>
        <p:spPr>
          <a:xfrm>
            <a:off x="10813203" y="3095955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47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9599C0-D7EE-4F56-A73A-DC3A7BBA6461}"/>
              </a:ext>
            </a:extLst>
          </p:cNvPr>
          <p:cNvSpPr txBox="1"/>
          <p:nvPr/>
        </p:nvSpPr>
        <p:spPr>
          <a:xfrm>
            <a:off x="10813203" y="3747773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18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DA455C-0CBA-44AF-9B64-5583CA10EBCB}"/>
              </a:ext>
            </a:extLst>
          </p:cNvPr>
          <p:cNvSpPr txBox="1"/>
          <p:nvPr/>
        </p:nvSpPr>
        <p:spPr>
          <a:xfrm>
            <a:off x="5823085" y="3010142"/>
            <a:ext cx="169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открытый бассейн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31E3F3-B883-4C8F-BD58-8426B5F38C1C}"/>
              </a:ext>
            </a:extLst>
          </p:cNvPr>
          <p:cNvSpPr txBox="1"/>
          <p:nvPr/>
        </p:nvSpPr>
        <p:spPr>
          <a:xfrm>
            <a:off x="5823085" y="3662320"/>
            <a:ext cx="169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пляж Юбилейный</a:t>
            </a:r>
          </a:p>
        </p:txBody>
      </p:sp>
      <p:sp>
        <p:nvSpPr>
          <p:cNvPr id="55" name="Надпись 2">
            <a:extLst>
              <a:ext uri="{FF2B5EF4-FFF2-40B4-BE49-F238E27FC236}">
                <a16:creationId xmlns:a16="http://schemas.microsoft.com/office/drawing/2014/main" id="{E1CB50B9-79EA-46AA-946C-4C014B23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59" y="4218705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Всероссийские соревнования по теннису первой категории «Золотой рог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C6A3E3-1FE1-40EA-A088-A5A0D5F7E93A}"/>
              </a:ext>
            </a:extLst>
          </p:cNvPr>
          <p:cNvSpPr txBox="1"/>
          <p:nvPr/>
        </p:nvSpPr>
        <p:spPr>
          <a:xfrm>
            <a:off x="5841553" y="4293837"/>
            <a:ext cx="169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О. Русский, п. Аякс, кампус ДВФУ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3FFF82F-095D-4B45-9198-3E41D3C704A9}"/>
              </a:ext>
            </a:extLst>
          </p:cNvPr>
          <p:cNvSpPr/>
          <p:nvPr/>
        </p:nvSpPr>
        <p:spPr>
          <a:xfrm>
            <a:off x="-2" y="4862432"/>
            <a:ext cx="12191997" cy="566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/>
              <a:t>    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7908C7-54BC-454D-B010-B26B3D15DB27}"/>
              </a:ext>
            </a:extLst>
          </p:cNvPr>
          <p:cNvSpPr txBox="1"/>
          <p:nvPr/>
        </p:nvSpPr>
        <p:spPr>
          <a:xfrm>
            <a:off x="7893364" y="4393608"/>
            <a:ext cx="169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Всероссийское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262323-E374-4ACA-9F53-3EF96899EB69}"/>
              </a:ext>
            </a:extLst>
          </p:cNvPr>
          <p:cNvSpPr txBox="1"/>
          <p:nvPr/>
        </p:nvSpPr>
        <p:spPr>
          <a:xfrm>
            <a:off x="10813203" y="4413443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40</a:t>
            </a:r>
          </a:p>
        </p:txBody>
      </p:sp>
      <p:sp>
        <p:nvSpPr>
          <p:cNvPr id="59" name="Надпись 2">
            <a:extLst>
              <a:ext uri="{FF2B5EF4-FFF2-40B4-BE49-F238E27FC236}">
                <a16:creationId xmlns:a16="http://schemas.microsoft.com/office/drawing/2014/main" id="{83D7AD79-4BF5-4FA1-9456-55FAAED96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32" y="4755502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Краевой фестиваль «Спортивная маёвка»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0B803B-D692-4785-9998-20B9ACC1AD06}"/>
              </a:ext>
            </a:extLst>
          </p:cNvPr>
          <p:cNvSpPr txBox="1"/>
          <p:nvPr/>
        </p:nvSpPr>
        <p:spPr>
          <a:xfrm>
            <a:off x="5823085" y="4860503"/>
            <a:ext cx="169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                                                                                                                          ул. Аксаковская, 12              </a:t>
            </a:r>
            <a:endParaRPr lang="ru-RU" sz="1400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F5C67B-BA69-4F5B-8AB3-983D153BEB42}"/>
              </a:ext>
            </a:extLst>
          </p:cNvPr>
          <p:cNvSpPr txBox="1"/>
          <p:nvPr/>
        </p:nvSpPr>
        <p:spPr>
          <a:xfrm>
            <a:off x="7893364" y="4930236"/>
            <a:ext cx="169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Региональное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367922-6C6A-4665-9D81-5FB25352F5C0}"/>
              </a:ext>
            </a:extLst>
          </p:cNvPr>
          <p:cNvSpPr txBox="1"/>
          <p:nvPr/>
        </p:nvSpPr>
        <p:spPr>
          <a:xfrm>
            <a:off x="10813203" y="4950755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3CE618-0D26-4029-B362-D3DAFD5DD350}"/>
              </a:ext>
            </a:extLst>
          </p:cNvPr>
          <p:cNvSpPr txBox="1"/>
          <p:nvPr/>
        </p:nvSpPr>
        <p:spPr>
          <a:xfrm>
            <a:off x="4365208" y="4984900"/>
            <a:ext cx="1508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01.05.2024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38E21D5F-35A2-4A91-97D7-144827156351}"/>
              </a:ext>
            </a:extLst>
          </p:cNvPr>
          <p:cNvSpPr/>
          <p:nvPr/>
        </p:nvSpPr>
        <p:spPr>
          <a:xfrm>
            <a:off x="-3" y="5443793"/>
            <a:ext cx="12191997" cy="566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/>
              <a:t>      </a:t>
            </a:r>
          </a:p>
        </p:txBody>
      </p:sp>
      <p:sp>
        <p:nvSpPr>
          <p:cNvPr id="66" name="Надпись 2">
            <a:extLst>
              <a:ext uri="{FF2B5EF4-FFF2-40B4-BE49-F238E27FC236}">
                <a16:creationId xmlns:a16="http://schemas.microsoft.com/office/drawing/2014/main" id="{60A269C1-7C1D-4643-88DD-72BFE97F5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59" y="5261899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«Победный заплыв»</a:t>
            </a:r>
            <a:endParaRPr lang="ru-RU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A72A58-819C-4E4D-A2D5-69F7BA7D05AF}"/>
              </a:ext>
            </a:extLst>
          </p:cNvPr>
          <p:cNvSpPr txBox="1"/>
          <p:nvPr/>
        </p:nvSpPr>
        <p:spPr>
          <a:xfrm>
            <a:off x="4365208" y="5474940"/>
            <a:ext cx="1508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08.05.2024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C42282-55F0-46A2-B059-A5A8D2EB03C7}"/>
              </a:ext>
            </a:extLst>
          </p:cNvPr>
          <p:cNvSpPr txBox="1"/>
          <p:nvPr/>
        </p:nvSpPr>
        <p:spPr>
          <a:xfrm>
            <a:off x="5836307" y="5356954"/>
            <a:ext cx="1882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г. Владивосток,                                                                                                                           водная станция ТОФ</a:t>
            </a:r>
            <a:endParaRPr lang="ru-RU" sz="1400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28E1DA4-2AA7-4889-8AC4-E9DEA3B9B944}"/>
              </a:ext>
            </a:extLst>
          </p:cNvPr>
          <p:cNvSpPr txBox="1"/>
          <p:nvPr/>
        </p:nvSpPr>
        <p:spPr>
          <a:xfrm>
            <a:off x="7893364" y="5445707"/>
            <a:ext cx="169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Региональное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B8F5E4-89D4-4A38-A3E2-AB9B03ACB0C4}"/>
              </a:ext>
            </a:extLst>
          </p:cNvPr>
          <p:cNvSpPr txBox="1"/>
          <p:nvPr/>
        </p:nvSpPr>
        <p:spPr>
          <a:xfrm>
            <a:off x="10813203" y="5451930"/>
            <a:ext cx="61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50"/>
              </a:spcAft>
            </a:pPr>
            <a:r>
              <a:rPr lang="ru-RU" sz="1200" dirty="0">
                <a:latin typeface="Biome Light" panose="020B0303030204020804" pitchFamily="34" charset="0"/>
                <a:cs typeface="Biome Light" panose="020B0303030204020804" pitchFamily="34" charset="0"/>
              </a:rPr>
              <a:t>20</a:t>
            </a:r>
          </a:p>
        </p:txBody>
      </p:sp>
      <p:sp>
        <p:nvSpPr>
          <p:cNvPr id="71" name="Надпись 2">
            <a:extLst>
              <a:ext uri="{FF2B5EF4-FFF2-40B4-BE49-F238E27FC236}">
                <a16:creationId xmlns:a16="http://schemas.microsoft.com/office/drawing/2014/main" id="{A5F96FE7-3633-49E5-9106-C95389FB8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546" y="6138613"/>
            <a:ext cx="3861639" cy="64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bg1"/>
                </a:solidFill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*Список мероприятий  постоянно пополняется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2382D1-73B9-4F55-8DF2-B3F9DEB8F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903108" y="6041603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64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358FBD-11BB-416C-AC7E-28C01A14BFC3}"/>
              </a:ext>
            </a:extLst>
          </p:cNvPr>
          <p:cNvSpPr/>
          <p:nvPr/>
        </p:nvSpPr>
        <p:spPr>
          <a:xfrm rot="8698435">
            <a:off x="-1795267" y="-1247899"/>
            <a:ext cx="4530055" cy="2678034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61000">
                <a:srgbClr val="002060"/>
              </a:gs>
              <a:gs pos="36000">
                <a:srgbClr val="001D57"/>
              </a:gs>
              <a:gs pos="100000">
                <a:srgbClr val="002060"/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274BE8-CF8B-4476-9136-6509603F6E12}"/>
              </a:ext>
            </a:extLst>
          </p:cNvPr>
          <p:cNvSpPr/>
          <p:nvPr/>
        </p:nvSpPr>
        <p:spPr>
          <a:xfrm rot="19570179">
            <a:off x="-1333771" y="214988"/>
            <a:ext cx="7717760" cy="2678034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93A3E2-FCF9-4476-83E3-E017D5D7169F}"/>
              </a:ext>
            </a:extLst>
          </p:cNvPr>
          <p:cNvSpPr/>
          <p:nvPr/>
        </p:nvSpPr>
        <p:spPr>
          <a:xfrm rot="8698435">
            <a:off x="-1733636" y="1601915"/>
            <a:ext cx="11277013" cy="3654169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B1DE4B-A7B3-4946-8A10-1C3BCA180602}"/>
              </a:ext>
            </a:extLst>
          </p:cNvPr>
          <p:cNvSpPr/>
          <p:nvPr/>
        </p:nvSpPr>
        <p:spPr>
          <a:xfrm rot="8698435">
            <a:off x="8444661" y="-1260513"/>
            <a:ext cx="3003311" cy="2703263"/>
          </a:xfrm>
          <a:prstGeom prst="rect">
            <a:avLst/>
          </a:prstGeom>
          <a:gradFill flip="none" rotWithShape="1">
            <a:gsLst>
              <a:gs pos="0">
                <a:srgbClr val="00153E"/>
              </a:gs>
              <a:gs pos="80864">
                <a:srgbClr val="002060"/>
              </a:gs>
              <a:gs pos="58000">
                <a:srgbClr val="002060"/>
              </a:gs>
              <a:gs pos="38000">
                <a:srgbClr val="001D57"/>
              </a:gs>
              <a:gs pos="100000">
                <a:srgbClr val="00206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9CD954-57EA-45D7-A732-63B028392FA4}"/>
              </a:ext>
            </a:extLst>
          </p:cNvPr>
          <p:cNvSpPr/>
          <p:nvPr/>
        </p:nvSpPr>
        <p:spPr>
          <a:xfrm rot="19360273">
            <a:off x="1606208" y="2373182"/>
            <a:ext cx="13443756" cy="3048740"/>
          </a:xfrm>
          <a:prstGeom prst="rect">
            <a:avLst/>
          </a:prstGeom>
          <a:gradFill flip="none" rotWithShape="1">
            <a:gsLst>
              <a:gs pos="0">
                <a:srgbClr val="001C54"/>
              </a:gs>
              <a:gs pos="52000">
                <a:srgbClr val="001846"/>
              </a:gs>
              <a:gs pos="100000">
                <a:srgbClr val="00153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00783D-B4EB-4C5D-A643-4BF3A2E6C2C9}"/>
              </a:ext>
            </a:extLst>
          </p:cNvPr>
          <p:cNvSpPr/>
          <p:nvPr/>
        </p:nvSpPr>
        <p:spPr>
          <a:xfrm rot="8698435">
            <a:off x="6495851" y="4300558"/>
            <a:ext cx="8206224" cy="3758969"/>
          </a:xfrm>
          <a:prstGeom prst="rect">
            <a:avLst/>
          </a:prstGeom>
          <a:solidFill>
            <a:srgbClr val="001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BAE2F-A6CB-4983-854E-B91BFD45B31E}"/>
              </a:ext>
            </a:extLst>
          </p:cNvPr>
          <p:cNvSpPr txBox="1"/>
          <p:nvPr/>
        </p:nvSpPr>
        <p:spPr>
          <a:xfrm>
            <a:off x="1479860" y="1630672"/>
            <a:ext cx="9232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Biome Light" panose="020B0303030204020804" pitchFamily="34" charset="0"/>
                <a:ea typeface="Yu Gothic UI Semibold" panose="020B0700000000000000" pitchFamily="34" charset="-128"/>
                <a:cs typeface="Biome Light" panose="020B0303030204020804" pitchFamily="34" charset="0"/>
              </a:rPr>
              <a:t>Чем занимаются волонтёры на наших мероприятиях?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FED29-FC95-48C7-AF52-FF5E62F4A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1439717" y="6064526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105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03BA77-D34A-4B17-92F2-514F0C5FE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0961" cy="60168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FB75A-10BD-4D94-8885-B740A7346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016877"/>
            <a:ext cx="12191998" cy="859494"/>
          </a:xfrm>
          <a:prstGeom prst="rect">
            <a:avLst/>
          </a:prstGeom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6EC44C94-3724-4179-BC5F-CC01935D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383825"/>
            <a:ext cx="3160059" cy="564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курируют спортивные активности и локации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объясняют правила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помогают с навигацией участников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участвуют в создании комфортной обстановки на мероприятии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выполняют посильные и интересные задачи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2D0AF6-AB8B-4FAB-A8B8-54AA7BA8B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903108" y="6041603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72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FB75A-10BD-4D94-8885-B740A73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016877"/>
            <a:ext cx="12191998" cy="859494"/>
          </a:xfrm>
          <a:prstGeom prst="rect">
            <a:avLst/>
          </a:prstGeom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6EC44C94-3724-4179-BC5F-CC01935D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6604" y="551330"/>
            <a:ext cx="3165392" cy="508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Выполняют роли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Biome Light" panose="020B03030302040208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спортивных судей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р</a:t>
            </a:r>
            <a:r>
              <a:rPr lang="ru-RU" sz="24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егистраторов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помощников спортсменов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наградной группы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  и другие</a:t>
            </a:r>
            <a:endParaRPr lang="ru-RU" sz="3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Biome Light" panose="020B03030302040208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6D4E3-B1CE-42CE-9B41-143595508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026606" cy="60168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18343-305F-419A-96F1-1AE5C1C50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903108" y="6041603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31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FB75A-10BD-4D94-8885-B740A73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016877"/>
            <a:ext cx="12191998" cy="859494"/>
          </a:xfrm>
          <a:prstGeom prst="rect">
            <a:avLst/>
          </a:prstGeom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6EC44C94-3724-4179-BC5F-CC01935D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163" y="1748117"/>
            <a:ext cx="3324833" cy="4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Знакомятся с культурой спорта и выдающимися спортсменами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Получают возможность поучаствовать в  мероприятиях всероссийского и международного масштаба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Становятся неотъемлемой частью исторических побед и новых рекордов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dirty="0">
              <a:latin typeface="Biome Light" panose="020B03030302040208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Biome Light" panose="020B03030302040208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01242-921C-418B-8539-068DE2847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1401"/>
            <a:ext cx="9115148" cy="60682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93D6E-72B4-4A53-8BC1-0000B3BE5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903108" y="6041603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24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FB75A-10BD-4D94-8885-B740A73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016877"/>
            <a:ext cx="12191998" cy="859494"/>
          </a:xfrm>
          <a:prstGeom prst="rect">
            <a:avLst/>
          </a:prstGeom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6EC44C94-3724-4179-BC5F-CC01935D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788" y="894910"/>
            <a:ext cx="2857874" cy="479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Каждому волонтёру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подготавливаем благодарственное письмо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начисляем волонтёрские часы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дарим заряд отличного настроения и новый опыт ответственности</a:t>
            </a:r>
            <a:endParaRPr lang="ru-RU" dirty="0">
              <a:effectLst/>
              <a:latin typeface="Biome Light" panose="020B03030302040208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619C3A-3C96-4781-8199-F2C9438CB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9038640" cy="60168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C0EA0D-3E1F-4D51-A8B2-A5D78B2D6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903108" y="6041603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749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7FB75A-10BD-4D94-8885-B740A734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016877"/>
            <a:ext cx="12191998" cy="859494"/>
          </a:xfrm>
          <a:prstGeom prst="rect">
            <a:avLst/>
          </a:prstGeom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6EC44C94-3724-4179-BC5F-CC01935D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894" y="841124"/>
            <a:ext cx="3021102" cy="479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Мы создаем не просто воспоминания,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 Light" panose="020B03030302040208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мы создаем культуру!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BB9ACC-5147-42C9-BA1D-9853D3BEC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9038591" cy="60168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8C7CC7-E1C5-4EFE-85D8-C79131C65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4322" r="35762" b="32177"/>
          <a:stretch/>
        </p:blipFill>
        <p:spPr>
          <a:xfrm>
            <a:off x="10903108" y="6041603"/>
            <a:ext cx="1288886" cy="79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769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314</Words>
  <Application>Microsoft Office PowerPoint</Application>
  <PresentationFormat>Широкоэкранный</PresentationFormat>
  <Paragraphs>102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Biome Light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1</dc:creator>
  <cp:lastModifiedBy>User</cp:lastModifiedBy>
  <cp:revision>2</cp:revision>
  <dcterms:created xsi:type="dcterms:W3CDTF">2024-04-24T04:13:20Z</dcterms:created>
  <dcterms:modified xsi:type="dcterms:W3CDTF">2024-07-18T06:32:38Z</dcterms:modified>
</cp:coreProperties>
</file>