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85" r:id="rId4"/>
    <p:sldId id="257" r:id="rId5"/>
    <p:sldId id="278" r:id="rId6"/>
    <p:sldId id="279" r:id="rId7"/>
    <p:sldId id="282" r:id="rId8"/>
    <p:sldId id="281" r:id="rId9"/>
    <p:sldId id="286" r:id="rId10"/>
    <p:sldId id="280" r:id="rId11"/>
    <p:sldId id="287" r:id="rId12"/>
    <p:sldId id="288" r:id="rId13"/>
    <p:sldId id="289" r:id="rId14"/>
    <p:sldId id="268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99"/>
    <a:srgbClr val="ECF5FE"/>
    <a:srgbClr val="738FC7"/>
    <a:srgbClr val="7B0339"/>
    <a:srgbClr val="67577B"/>
    <a:srgbClr val="6F1E26"/>
    <a:srgbClr val="0F716F"/>
    <a:srgbClr val="183C5C"/>
    <a:srgbClr val="FA7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1758" y="720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053906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7494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7494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Автор и дат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Автор и дата</a:t>
            </a:r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Заголовок презентации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ажный фа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Информация о факте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Информация о факте</a:t>
            </a:r>
          </a:p>
        </p:txBody>
      </p:sp>
      <p:sp>
        <p:nvSpPr>
          <p:cNvPr id="10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Авторство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Авторство</a:t>
            </a:r>
          </a:p>
        </p:txBody>
      </p:sp>
      <p:sp>
        <p:nvSpPr>
          <p:cNvPr id="116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«Важная цитата»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Миска салата с жареным рисом, варёными яйцами и палочками для еды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Тарелка с рублеными котлетами из лосося, салатом и хумусом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Тарелка пасты папарделле с зелёным маслом из петрушки, жареным фундуком и стружкой сыра пармезан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миска салата с жареным рисом, варёными яйцами и палочками для еды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69EB-9796-2C44-8B7C-AC4101FB5029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993391" y="13076008"/>
            <a:ext cx="384721" cy="379591"/>
          </a:xfrm>
        </p:spPr>
        <p:txBody>
          <a:bodyPr/>
          <a:lstStyle/>
          <a:p>
            <a:fld id="{5D8980FF-C75B-3140-8038-132B11DDE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078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lIns="182880" tIns="91440" rIns="182880" bIns="91440"/>
          <a:lstStyle/>
          <a:p>
            <a:fld id="{B8D568F6-8FAC-4051-9740-E2189B1AB757}" type="datetimeFigureOut">
              <a:rPr lang="zh-CN" altLang="en-US" smtClean="0"/>
              <a:pPr/>
              <a:t>2022/11/23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lIns="182880" tIns="91440" rIns="182880" bIns="91440"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993391" y="13076008"/>
            <a:ext cx="384721" cy="379591"/>
          </a:xfrm>
        </p:spPr>
        <p:txBody>
          <a:bodyPr/>
          <a:lstStyle/>
          <a:p>
            <a:fld id="{8B038C06-B365-4DB6-ACF1-5D9CA11BECD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621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Авокадо и лаймы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Заголовок презентации</a:t>
            </a:r>
          </a:p>
        </p:txBody>
      </p:sp>
      <p:sp>
        <p:nvSpPr>
          <p:cNvPr id="23" name="Автор и дата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Автор и дата</a:t>
            </a:r>
          </a:p>
        </p:txBody>
      </p:sp>
      <p:sp>
        <p:nvSpPr>
          <p:cNvPr id="24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 (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Тарелка с рублеными котлетами из лосося, салатом и хумусом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Заголовок слайда</a:t>
            </a:r>
          </a:p>
        </p:txBody>
      </p:sp>
      <p:sp>
        <p:nvSpPr>
          <p:cNvPr id="34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Подзаголовок слайда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Заголовок слайд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43" name="Подзаголовок слайд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Подзаголовок слайда</a:t>
            </a:r>
          </a:p>
        </p:txBody>
      </p:sp>
      <p:sp>
        <p:nvSpPr>
          <p:cNvPr id="44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одзаголовок слайд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Подзаголовок слайда</a:t>
            </a:r>
          </a:p>
        </p:txBody>
      </p:sp>
      <p:sp>
        <p:nvSpPr>
          <p:cNvPr id="61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Тарелка пасты папарделле с зелёным маслом из петрушки, жареным фундуком и стружкой сыра пармезан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6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Заголовок раздела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Заголовок раздела</a:t>
            </a:r>
          </a:p>
        </p:txBody>
      </p:sp>
      <p:sp>
        <p:nvSpPr>
          <p:cNvPr id="7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80" name="Подзаголовок слайд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Подзаголовок слайда</a:t>
            </a:r>
          </a:p>
        </p:txBody>
      </p:sp>
      <p:sp>
        <p:nvSpPr>
          <p:cNvPr id="8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Заголовок повестки дня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Заголовок повестки дня</a:t>
            </a:r>
          </a:p>
        </p:txBody>
      </p:sp>
      <p:sp>
        <p:nvSpPr>
          <p:cNvPr id="89" name="Подзаголовок повестки дня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Подзаголовок повестки дня</a:t>
            </a:r>
          </a:p>
        </p:txBody>
      </p:sp>
      <p:sp>
        <p:nvSpPr>
          <p:cNvPr id="90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Темы повестки дня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слайда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Заголовок слайда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Симферополь, 09 дек. 2021 г."/>
          <p:cNvSpPr txBox="1">
            <a:spLocks noGrp="1"/>
          </p:cNvSpPr>
          <p:nvPr>
            <p:ph type="body" idx="21"/>
          </p:nvPr>
        </p:nvSpPr>
        <p:spPr>
          <a:xfrm>
            <a:off x="1206499" y="11832336"/>
            <a:ext cx="21971002" cy="130245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г. </a:t>
            </a:r>
            <a:r>
              <a:rPr dirty="0" err="1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Симферополь</a:t>
            </a:r>
            <a:endParaRPr lang="ru-RU" dirty="0">
              <a:solidFill>
                <a:srgbClr val="00339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dirty="0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dirty="0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24</a:t>
            </a:r>
            <a:r>
              <a:rPr dirty="0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dirty="0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ноября </a:t>
            </a:r>
            <a:r>
              <a:rPr dirty="0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202</a:t>
            </a:r>
            <a:r>
              <a:rPr lang="ru-RU" dirty="0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</a:t>
            </a:r>
            <a:r>
              <a:rPr dirty="0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г.</a:t>
            </a:r>
          </a:p>
        </p:txBody>
      </p:sp>
      <p:sp>
        <p:nvSpPr>
          <p:cNvPr id="152" name="ВООПИК"/>
          <p:cNvSpPr txBox="1">
            <a:spLocks noGrp="1"/>
          </p:cNvSpPr>
          <p:nvPr>
            <p:ph type="ctrTitle"/>
          </p:nvPr>
        </p:nvSpPr>
        <p:spPr>
          <a:xfrm>
            <a:off x="1041904" y="4608577"/>
            <a:ext cx="21971004" cy="464820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14000" dirty="0">
                <a:solidFill>
                  <a:srgbClr val="003399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КРО ВООПИК</a:t>
            </a:r>
            <a:br>
              <a:rPr lang="ru-RU" dirty="0">
                <a:solidFill>
                  <a:srgbClr val="003399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</a:br>
            <a:br>
              <a:rPr lang="ru-RU" dirty="0">
                <a:solidFill>
                  <a:srgbClr val="003399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</a:br>
            <a:r>
              <a:rPr lang="ru-RU" sz="10000" dirty="0">
                <a:solidFill>
                  <a:srgbClr val="003399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Итоги 2022</a:t>
            </a:r>
            <a:endParaRPr sz="10000" dirty="0">
              <a:solidFill>
                <a:srgbClr val="003399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154" name="Артем Геннадьевич Демидов,…"/>
          <p:cNvSpPr txBox="1"/>
          <p:nvPr/>
        </p:nvSpPr>
        <p:spPr>
          <a:xfrm>
            <a:off x="16111728" y="9318770"/>
            <a:ext cx="8272272" cy="2257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/>
            <a:r>
              <a:rPr lang="ru-RU" sz="2800" b="1" dirty="0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Кармазина Наталья Валерьевна</a:t>
            </a:r>
            <a:r>
              <a:rPr sz="2800" b="1" dirty="0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</a:p>
          <a:p>
            <a:pPr algn="l"/>
            <a:r>
              <a:rPr lang="ru-RU" sz="2800" b="1" dirty="0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</a:t>
            </a:r>
            <a:r>
              <a:rPr sz="2800" b="1" dirty="0" err="1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редседатель</a:t>
            </a:r>
            <a:r>
              <a:rPr lang="ru-RU" sz="2800" b="1" dirty="0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Совета </a:t>
            </a:r>
          </a:p>
          <a:p>
            <a:pPr algn="l"/>
            <a:r>
              <a:rPr lang="ru-RU" sz="2800" b="1" dirty="0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Крымского республиканского отделения</a:t>
            </a:r>
          </a:p>
          <a:p>
            <a:pPr algn="l"/>
            <a:r>
              <a:rPr sz="2800" b="1" dirty="0" err="1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Всероссийского</a:t>
            </a:r>
            <a:r>
              <a:rPr sz="2800" b="1" dirty="0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sz="2800" b="1" dirty="0" err="1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общества</a:t>
            </a:r>
            <a:r>
              <a:rPr sz="2800" b="1" dirty="0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sz="2800" b="1" dirty="0" err="1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охраны</a:t>
            </a:r>
            <a:r>
              <a:rPr sz="2800" b="1" dirty="0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sz="2800" b="1" dirty="0" err="1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памятников</a:t>
            </a:r>
            <a:r>
              <a:rPr sz="2800" b="1" dirty="0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sz="2800" b="1" dirty="0" err="1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истории</a:t>
            </a:r>
            <a:r>
              <a:rPr sz="2800" b="1" dirty="0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и </a:t>
            </a:r>
            <a:r>
              <a:rPr sz="2800" b="1" dirty="0" err="1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культуры</a:t>
            </a:r>
            <a:r>
              <a:rPr sz="2800" b="1" dirty="0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(</a:t>
            </a:r>
            <a:r>
              <a:rPr lang="ru-RU" sz="2800" b="1" dirty="0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КРО </a:t>
            </a:r>
            <a:r>
              <a:rPr sz="2800" b="1" dirty="0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ВООПИК)</a:t>
            </a:r>
          </a:p>
        </p:txBody>
      </p:sp>
      <p:pic>
        <p:nvPicPr>
          <p:cNvPr id="6" name="Снимок экрана 2021-09-30 в 09.09.57.png" descr="Снимок экрана 2021-09-30 в 09.09.57.png"/>
          <p:cNvPicPr>
            <a:picLocks noChangeAspect="1"/>
          </p:cNvPicPr>
          <p:nvPr/>
        </p:nvPicPr>
        <p:blipFill rotWithShape="1">
          <a:blip r:embed="rId2">
            <a:extLst/>
          </a:blip>
          <a:srcRect l="10619" t="7814" r="10554" b="16728"/>
          <a:stretch/>
        </p:blipFill>
        <p:spPr>
          <a:xfrm>
            <a:off x="16952976" y="253616"/>
            <a:ext cx="6821424" cy="35112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Содействие гос. охране ОКН"/>
          <p:cNvSpPr txBox="1"/>
          <p:nvPr/>
        </p:nvSpPr>
        <p:spPr>
          <a:xfrm>
            <a:off x="1301315" y="2169895"/>
            <a:ext cx="7112574" cy="525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algn="l" defTabSz="437514">
              <a:defRPr sz="2914" b="1">
                <a:solidFill>
                  <a:srgbClr val="000000"/>
                </a:solidFill>
              </a:defRPr>
            </a:lvl1pPr>
          </a:lstStyle>
          <a:p>
            <a:endParaRPr sz="4800" spc="-170" dirty="0">
              <a:solidFill>
                <a:srgbClr val="003399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9600" y="276612"/>
            <a:ext cx="123811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buClr>
                <a:srgbClr val="C00000"/>
              </a:buClr>
              <a:buSzPct val="135000"/>
            </a:pPr>
            <a:r>
              <a:rPr lang="ru-RU" sz="8000" b="1" dirty="0">
                <a:solidFill>
                  <a:srgbClr val="003399"/>
                </a:solidFill>
                <a:latin typeface="Roboto Black"/>
                <a:ea typeface="Roboto" panose="02000000000000000000" pitchFamily="2" charset="0"/>
              </a:rPr>
              <a:t>Программы и проекты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39" y="2169895"/>
            <a:ext cx="11556412" cy="6501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Снимок экрана 2021-09-30 в 09.09.57.png" descr="Снимок экрана 2021-09-30 в 09.09.57.png"/>
          <p:cNvPicPr>
            <a:picLocks noChangeAspect="1"/>
          </p:cNvPicPr>
          <p:nvPr/>
        </p:nvPicPr>
        <p:blipFill rotWithShape="1">
          <a:blip r:embed="rId3">
            <a:extLst/>
          </a:blip>
          <a:srcRect l="10872" t="7642" r="10061" b="17282"/>
          <a:stretch/>
        </p:blipFill>
        <p:spPr>
          <a:xfrm>
            <a:off x="19905785" y="85180"/>
            <a:ext cx="4478215" cy="230111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11786051" y="3614367"/>
            <a:ext cx="12597949" cy="8932942"/>
          </a:xfrm>
          <a:prstGeom prst="roundRect">
            <a:avLst/>
          </a:prstGeom>
          <a:solidFill>
            <a:srgbClr val="ECF5FE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ru-RU" sz="5400" b="1" dirty="0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Цель - осуществление волонтерами комплексного мониторинга объектов, обладающих историко-культурной ценностью в семи муниципалитетах Республики Крым – Симферополя, Симферопольского района, Бахчисарая, Бахчисарайского района, Евпатории, Ялты и Алушты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59377560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98050"/>
            <a:ext cx="19267714" cy="1889004"/>
          </a:xfrm>
        </p:spPr>
        <p:txBody>
          <a:bodyPr>
            <a:noAutofit/>
          </a:bodyPr>
          <a:lstStyle/>
          <a:p>
            <a:pPr defTabSz="1950671"/>
            <a:r>
              <a:rPr lang="ru-RU" sz="8000" spc="-136" dirty="0">
                <a:solidFill>
                  <a:srgbClr val="003399"/>
                </a:solidFill>
                <a:latin typeface="Roboto Black"/>
              </a:rPr>
              <a:t>Место памяти: постижение истории в мемориальном пространстве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93" y="4985172"/>
            <a:ext cx="11865778" cy="830628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8052" y="2952707"/>
            <a:ext cx="11664283" cy="821603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685800" y="2952708"/>
            <a:ext cx="10462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7200" b="1" spc="-136" dirty="0">
                <a:solidFill>
                  <a:srgbClr val="003399"/>
                </a:solidFill>
                <a:latin typeface="Roboto Black"/>
              </a:rPr>
              <a:t>Дискуссионный клуб  </a:t>
            </a:r>
          </a:p>
        </p:txBody>
      </p:sp>
      <p:pic>
        <p:nvPicPr>
          <p:cNvPr id="6" name="Снимок экрана 2021-09-30 в 09.09.57.png" descr="Снимок экрана 2021-09-30 в 09.09.57.png"/>
          <p:cNvPicPr>
            <a:picLocks noChangeAspect="1"/>
          </p:cNvPicPr>
          <p:nvPr/>
        </p:nvPicPr>
        <p:blipFill rotWithShape="1">
          <a:blip r:embed="rId4">
            <a:extLst/>
          </a:blip>
          <a:srcRect l="10619" t="7814" r="10554" b="16728"/>
          <a:stretch/>
        </p:blipFill>
        <p:spPr>
          <a:xfrm>
            <a:off x="20020546" y="140667"/>
            <a:ext cx="4091789" cy="210623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26769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97" r="-2686"/>
          <a:stretch/>
        </p:blipFill>
        <p:spPr>
          <a:xfrm>
            <a:off x="14837906" y="4537353"/>
            <a:ext cx="5174359" cy="488468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softEdge rad="63500"/>
          </a:effectLst>
        </p:spPr>
      </p:pic>
      <p:sp>
        <p:nvSpPr>
          <p:cNvPr id="2" name="TextBox 1"/>
          <p:cNvSpPr txBox="1"/>
          <p:nvPr/>
        </p:nvSpPr>
        <p:spPr>
          <a:xfrm>
            <a:off x="475306" y="402136"/>
            <a:ext cx="99957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8000" b="1" spc="-136" dirty="0">
                <a:solidFill>
                  <a:srgbClr val="003399"/>
                </a:solidFill>
                <a:latin typeface="Roboto Black"/>
              </a:rPr>
              <a:t>Открытые лекции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10" y="7940268"/>
            <a:ext cx="7975566" cy="531704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06" y="2303016"/>
            <a:ext cx="7975566" cy="5317044"/>
          </a:xfrm>
          <a:prstGeom prst="rect">
            <a:avLst/>
          </a:prstGeom>
          <a:effectLst>
            <a:softEdge rad="63500"/>
          </a:effectLst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10080706" y="947186"/>
            <a:ext cx="6018" cy="1158228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889428" y="332719"/>
            <a:ext cx="107174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8000" b="1" spc="-136" dirty="0">
                <a:solidFill>
                  <a:srgbClr val="003399"/>
                </a:solidFill>
                <a:latin typeface="Roboto Black"/>
              </a:rPr>
              <a:t>Мастер-классы (тренинги)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0" r="-760"/>
          <a:stretch/>
        </p:blipFill>
        <p:spPr>
          <a:xfrm>
            <a:off x="10517835" y="7806918"/>
            <a:ext cx="5048252" cy="545039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01" r="-994"/>
          <a:stretch/>
        </p:blipFill>
        <p:spPr>
          <a:xfrm>
            <a:off x="18905844" y="1982808"/>
            <a:ext cx="5402117" cy="595746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" name="Снимок экрана 2021-09-30 в 09.09.57.png" descr="Снимок экрана 2021-09-30 в 09.09.57.png"/>
          <p:cNvPicPr>
            <a:picLocks noChangeAspect="1"/>
          </p:cNvPicPr>
          <p:nvPr/>
        </p:nvPicPr>
        <p:blipFill rotWithShape="1">
          <a:blip r:embed="rId7">
            <a:extLst/>
          </a:blip>
          <a:srcRect l="10619" t="7814" r="10554" b="16728"/>
          <a:stretch/>
        </p:blipFill>
        <p:spPr>
          <a:xfrm>
            <a:off x="20020546" y="140667"/>
            <a:ext cx="4091789" cy="210623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45979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873" y="532062"/>
            <a:ext cx="186009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8000" b="1" spc="-136" dirty="0">
                <a:solidFill>
                  <a:srgbClr val="003399"/>
                </a:solidFill>
                <a:latin typeface="Roboto Black"/>
              </a:rPr>
              <a:t>Педагогическая мастерская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40" y="2499593"/>
            <a:ext cx="11392657" cy="8113978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8082" y="5388429"/>
            <a:ext cx="11814253" cy="7873092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5" name="Снимок экрана 2021-09-30 в 09.09.57.png" descr="Снимок экрана 2021-09-30 в 09.09.57.png"/>
          <p:cNvPicPr>
            <a:picLocks noChangeAspect="1"/>
          </p:cNvPicPr>
          <p:nvPr/>
        </p:nvPicPr>
        <p:blipFill rotWithShape="1">
          <a:blip r:embed="rId4">
            <a:extLst/>
          </a:blip>
          <a:srcRect l="10619" t="7814" r="10554" b="16728"/>
          <a:stretch/>
        </p:blipFill>
        <p:spPr>
          <a:xfrm>
            <a:off x="20020546" y="140667"/>
            <a:ext cx="4091789" cy="210623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26015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Альманах «Памятники Отечества» (юбилейный сборник избранных публикаций)…"/>
          <p:cNvSpPr txBox="1">
            <a:spLocks noGrp="1"/>
          </p:cNvSpPr>
          <p:nvPr>
            <p:ph type="body" sz="half" idx="1"/>
          </p:nvPr>
        </p:nvSpPr>
        <p:spPr>
          <a:xfrm>
            <a:off x="9018815" y="3210722"/>
            <a:ext cx="11993336" cy="36866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1804370">
              <a:spcBef>
                <a:spcPts val="3300"/>
              </a:spcBef>
              <a:buClr>
                <a:srgbClr val="C00000"/>
              </a:buClr>
              <a:buSzPct val="150000"/>
              <a:buNone/>
              <a:defRPr sz="3552"/>
            </a:pPr>
            <a:r>
              <a:rPr lang="ru-RU" sz="4400" b="1" dirty="0">
                <a:solidFill>
                  <a:srgbClr val="003399"/>
                </a:solidFill>
                <a:latin typeface="Roboto"/>
              </a:rPr>
              <a:t>Методические рекомендации </a:t>
            </a:r>
            <a:br>
              <a:rPr lang="ru-RU" sz="4400" b="1" dirty="0">
                <a:solidFill>
                  <a:srgbClr val="003399"/>
                </a:solidFill>
                <a:latin typeface="Roboto"/>
              </a:rPr>
            </a:br>
            <a:r>
              <a:rPr lang="ru-RU" sz="4400" b="1" dirty="0">
                <a:solidFill>
                  <a:srgbClr val="003399"/>
                </a:solidFill>
                <a:latin typeface="Roboto"/>
              </a:rPr>
              <a:t>по проведению учебных лекций, семинаров, круглых столов и мастер-классов по вопросам предотвращения фальсификации истории и искажения событий </a:t>
            </a:r>
            <a:br>
              <a:rPr lang="ru-RU" sz="4400" b="1" dirty="0">
                <a:solidFill>
                  <a:srgbClr val="003399"/>
                </a:solidFill>
                <a:latin typeface="Roboto"/>
              </a:rPr>
            </a:br>
            <a:r>
              <a:rPr lang="ru-RU" sz="4400" b="1" dirty="0">
                <a:solidFill>
                  <a:srgbClr val="003399"/>
                </a:solidFill>
                <a:latin typeface="Roboto"/>
              </a:rPr>
              <a:t>Великой Отечественной войны</a:t>
            </a:r>
            <a:endParaRPr sz="4400" b="1" dirty="0">
              <a:solidFill>
                <a:srgbClr val="003399"/>
              </a:solidFill>
              <a:latin typeface="Roboto"/>
            </a:endParaRPr>
          </a:p>
        </p:txBody>
      </p:sp>
      <p:sp>
        <p:nvSpPr>
          <p:cNvPr id="207" name="Издательские проекты"/>
          <p:cNvSpPr txBox="1">
            <a:spLocks noGrp="1"/>
          </p:cNvSpPr>
          <p:nvPr>
            <p:ph type="title"/>
          </p:nvPr>
        </p:nvSpPr>
        <p:spPr>
          <a:xfrm>
            <a:off x="522515" y="476232"/>
            <a:ext cx="15568010" cy="1435100"/>
          </a:xfrm>
          <a:prstGeom prst="rect">
            <a:avLst/>
          </a:prstGeom>
        </p:spPr>
        <p:txBody>
          <a:bodyPr>
            <a:noAutofit/>
          </a:bodyPr>
          <a:lstStyle>
            <a:lvl1pPr defTabSz="1950671">
              <a:defRPr sz="6800" spc="-136"/>
            </a:lvl1pPr>
          </a:lstStyle>
          <a:p>
            <a:r>
              <a:rPr sz="8000" dirty="0" err="1">
                <a:solidFill>
                  <a:srgbClr val="003399"/>
                </a:solidFill>
                <a:latin typeface="Roboto Black"/>
              </a:rPr>
              <a:t>Издательские</a:t>
            </a:r>
            <a:r>
              <a:rPr sz="8000" dirty="0">
                <a:solidFill>
                  <a:srgbClr val="003399"/>
                </a:solidFill>
                <a:latin typeface="Roboto Black"/>
              </a:rPr>
              <a:t> </a:t>
            </a:r>
            <a:r>
              <a:rPr sz="8000" dirty="0" err="1">
                <a:solidFill>
                  <a:srgbClr val="003399"/>
                </a:solidFill>
                <a:latin typeface="Roboto Black"/>
              </a:rPr>
              <a:t>проекты</a:t>
            </a:r>
            <a:endParaRPr sz="8000" dirty="0">
              <a:solidFill>
                <a:srgbClr val="003399"/>
              </a:solidFill>
              <a:latin typeface="Roboto Black"/>
            </a:endParaRPr>
          </a:p>
        </p:txBody>
      </p:sp>
      <p:sp>
        <p:nvSpPr>
          <p:cNvPr id="208" name="Популяризация ОКН и просвещение"/>
          <p:cNvSpPr txBox="1"/>
          <p:nvPr/>
        </p:nvSpPr>
        <p:spPr>
          <a:xfrm>
            <a:off x="522515" y="1867363"/>
            <a:ext cx="9779000" cy="934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algn="l" defTabSz="627379">
              <a:defRPr sz="4180" b="1">
                <a:solidFill>
                  <a:srgbClr val="000000"/>
                </a:solidFill>
              </a:defRPr>
            </a:lvl1pPr>
          </a:lstStyle>
          <a:p>
            <a:r>
              <a:rPr dirty="0" err="1">
                <a:solidFill>
                  <a:srgbClr val="003399"/>
                </a:solidFill>
                <a:latin typeface="Roboto"/>
              </a:rPr>
              <a:t>Популяризация</a:t>
            </a:r>
            <a:r>
              <a:rPr dirty="0">
                <a:solidFill>
                  <a:srgbClr val="003399"/>
                </a:solidFill>
                <a:latin typeface="Roboto"/>
              </a:rPr>
              <a:t> ОКН и </a:t>
            </a:r>
            <a:r>
              <a:rPr dirty="0" err="1">
                <a:solidFill>
                  <a:srgbClr val="003399"/>
                </a:solidFill>
                <a:latin typeface="Roboto"/>
              </a:rPr>
              <a:t>просвещение</a:t>
            </a:r>
            <a:endParaRPr dirty="0">
              <a:solidFill>
                <a:srgbClr val="003399"/>
              </a:solidFill>
              <a:latin typeface="Roboto"/>
            </a:endParaRPr>
          </a:p>
        </p:txBody>
      </p:sp>
      <p:pic>
        <p:nvPicPr>
          <p:cNvPr id="6" name="Снимок экрана 2021-09-30 в 09.09.57.png" descr="Снимок экрана 2021-09-30 в 09.09.57.png"/>
          <p:cNvPicPr>
            <a:picLocks noChangeAspect="1"/>
          </p:cNvPicPr>
          <p:nvPr/>
        </p:nvPicPr>
        <p:blipFill rotWithShape="1">
          <a:blip r:embed="rId2">
            <a:extLst/>
          </a:blip>
          <a:srcRect l="10619" t="7814" r="10554" b="16728"/>
          <a:stretch/>
        </p:blipFill>
        <p:spPr>
          <a:xfrm>
            <a:off x="20020546" y="140667"/>
            <a:ext cx="4091789" cy="21062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2798" t="19842" r="23452" b="12222"/>
          <a:stretch/>
        </p:blipFill>
        <p:spPr>
          <a:xfrm>
            <a:off x="15856760" y="7795400"/>
            <a:ext cx="8327572" cy="5920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65" y="2747188"/>
            <a:ext cx="8564335" cy="58124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Альманах «Памятники Отечества» (юбилейный сборник избранных публикаций)…"/>
          <p:cNvSpPr txBox="1">
            <a:spLocks noGrp="1"/>
          </p:cNvSpPr>
          <p:nvPr>
            <p:ph type="body" sz="half" idx="1"/>
          </p:nvPr>
        </p:nvSpPr>
        <p:spPr>
          <a:xfrm>
            <a:off x="3055161" y="10090647"/>
            <a:ext cx="12621985" cy="390314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r" defTabSz="1804370">
              <a:spcBef>
                <a:spcPts val="3300"/>
              </a:spcBef>
              <a:buClr>
                <a:srgbClr val="C00000"/>
              </a:buClr>
              <a:buSzPct val="150000"/>
              <a:buNone/>
              <a:defRPr sz="3552"/>
            </a:pPr>
            <a:r>
              <a:rPr lang="ru-RU" sz="4400" b="1" dirty="0">
                <a:solidFill>
                  <a:srgbClr val="003399"/>
                </a:solidFill>
                <a:latin typeface="Roboto"/>
              </a:rPr>
              <a:t>Сборник материалов </a:t>
            </a:r>
            <a:r>
              <a:rPr lang="en-US" sz="4400" b="1" dirty="0">
                <a:solidFill>
                  <a:srgbClr val="003399"/>
                </a:solidFill>
                <a:latin typeface="Roboto"/>
              </a:rPr>
              <a:t>VIII </a:t>
            </a:r>
            <a:r>
              <a:rPr lang="ru-RU" sz="4400" b="1" dirty="0">
                <a:solidFill>
                  <a:srgbClr val="003399"/>
                </a:solidFill>
                <a:latin typeface="Roboto"/>
              </a:rPr>
              <a:t>Всероссийской научно-практической конференции «Актуальные вопросы охраны и использования культурного наследия Крыма»</a:t>
            </a:r>
            <a:endParaRPr sz="4400" b="1" dirty="0">
              <a:solidFill>
                <a:srgbClr val="003399"/>
              </a:solidFill>
              <a:latin typeface="Roboto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877832" y="3144902"/>
            <a:ext cx="12831003" cy="3752492"/>
          </a:xfrm>
          <a:prstGeom prst="roundRect">
            <a:avLst/>
          </a:prstGeom>
          <a:solidFill>
            <a:srgbClr val="B9D9FD">
              <a:alpha val="27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buClr>
                <a:srgbClr val="C00000"/>
              </a:buClr>
            </a:pPr>
            <a:endParaRPr lang="ru-RU" sz="3000" dirty="0">
              <a:solidFill>
                <a:srgbClr val="003399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55161" y="9898540"/>
            <a:ext cx="12801599" cy="2933325"/>
          </a:xfrm>
          <a:prstGeom prst="roundRect">
            <a:avLst/>
          </a:prstGeom>
          <a:solidFill>
            <a:srgbClr val="B9D9FD">
              <a:alpha val="27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>
              <a:buClr>
                <a:srgbClr val="C00000"/>
              </a:buClr>
            </a:pPr>
            <a:endParaRPr lang="ru-RU" sz="3000" dirty="0">
              <a:solidFill>
                <a:srgbClr val="003399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*Приоритетные направления деятельности Всероссийского общества охраны памятников истории и культуры на период 2021-2026 гг."/>
          <p:cNvSpPr txBox="1">
            <a:spLocks noGrp="1"/>
          </p:cNvSpPr>
          <p:nvPr>
            <p:ph type="body" idx="21"/>
          </p:nvPr>
        </p:nvSpPr>
        <p:spPr>
          <a:xfrm>
            <a:off x="785487" y="11779039"/>
            <a:ext cx="22263700" cy="159011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Autofit/>
          </a:bodyPr>
          <a:lstStyle>
            <a:lvl1pPr defTabSz="536575">
              <a:defRPr sz="2340"/>
            </a:lvl1pPr>
          </a:lstStyle>
          <a:p>
            <a:r>
              <a:rPr sz="6000" dirty="0">
                <a:solidFill>
                  <a:srgbClr val="C0000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*</a:t>
            </a:r>
            <a:r>
              <a:rPr lang="ru-RU" sz="3600" dirty="0">
                <a:solidFill>
                  <a:srgbClr val="003399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sz="3600" dirty="0" err="1">
                <a:solidFill>
                  <a:srgbClr val="003399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Приоритетные</a:t>
            </a:r>
            <a:r>
              <a:rPr sz="3600" dirty="0">
                <a:solidFill>
                  <a:srgbClr val="003399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sz="3600" dirty="0" err="1">
                <a:solidFill>
                  <a:srgbClr val="003399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направления</a:t>
            </a:r>
            <a:r>
              <a:rPr sz="3600" dirty="0">
                <a:solidFill>
                  <a:srgbClr val="003399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sz="3600" dirty="0" err="1">
                <a:solidFill>
                  <a:srgbClr val="003399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деятельности</a:t>
            </a:r>
            <a:r>
              <a:rPr sz="3600" dirty="0">
                <a:solidFill>
                  <a:srgbClr val="003399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sz="3600" dirty="0" err="1">
                <a:solidFill>
                  <a:srgbClr val="003399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Всероссийского</a:t>
            </a:r>
            <a:r>
              <a:rPr sz="3600" dirty="0">
                <a:solidFill>
                  <a:srgbClr val="003399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sz="3600" dirty="0" err="1">
                <a:solidFill>
                  <a:srgbClr val="003399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общества</a:t>
            </a:r>
            <a:r>
              <a:rPr sz="3600" dirty="0">
                <a:solidFill>
                  <a:srgbClr val="003399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sz="3600" dirty="0" err="1">
                <a:solidFill>
                  <a:srgbClr val="003399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охраны</a:t>
            </a:r>
            <a:r>
              <a:rPr sz="3600" dirty="0">
                <a:solidFill>
                  <a:srgbClr val="003399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sz="3600" dirty="0" err="1">
                <a:solidFill>
                  <a:srgbClr val="003399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памятников</a:t>
            </a:r>
            <a:r>
              <a:rPr sz="3600" dirty="0">
                <a:solidFill>
                  <a:srgbClr val="003399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sz="3600" dirty="0" err="1">
                <a:solidFill>
                  <a:srgbClr val="003399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истории</a:t>
            </a:r>
            <a:r>
              <a:rPr sz="3600" dirty="0">
                <a:solidFill>
                  <a:srgbClr val="003399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и </a:t>
            </a:r>
            <a:r>
              <a:rPr sz="3600" dirty="0" err="1">
                <a:solidFill>
                  <a:srgbClr val="003399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культуры</a:t>
            </a:r>
            <a:r>
              <a:rPr sz="3600" dirty="0">
                <a:solidFill>
                  <a:srgbClr val="003399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sz="3600" dirty="0" err="1">
                <a:solidFill>
                  <a:srgbClr val="003399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на</a:t>
            </a:r>
            <a:r>
              <a:rPr sz="3600" dirty="0">
                <a:solidFill>
                  <a:srgbClr val="003399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sz="3600" dirty="0" err="1">
                <a:solidFill>
                  <a:srgbClr val="003399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период</a:t>
            </a:r>
            <a:r>
              <a:rPr sz="3600" dirty="0">
                <a:solidFill>
                  <a:srgbClr val="003399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2021-2026 </a:t>
            </a:r>
            <a:r>
              <a:rPr sz="3600" dirty="0" err="1">
                <a:solidFill>
                  <a:srgbClr val="003399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гг</a:t>
            </a:r>
            <a:r>
              <a:rPr sz="3600" dirty="0"/>
              <a:t>.</a:t>
            </a:r>
          </a:p>
        </p:txBody>
      </p:sp>
      <p:sp>
        <p:nvSpPr>
          <p:cNvPr id="165" name="«Миссия ВООПИК - сплочение гражданского общества вокруг идеи защиты и сохранения исторической памяти и национального культурного достояния…»*"/>
          <p:cNvSpPr txBox="1">
            <a:spLocks noGrp="1"/>
          </p:cNvSpPr>
          <p:nvPr>
            <p:ph type="body" sz="half" idx="1"/>
          </p:nvPr>
        </p:nvSpPr>
        <p:spPr>
          <a:xfrm>
            <a:off x="1963095" y="4278147"/>
            <a:ext cx="21811305" cy="6348351"/>
          </a:xfrm>
          <a:prstGeom prst="rect">
            <a:avLst/>
          </a:prstGeom>
        </p:spPr>
        <p:txBody>
          <a:bodyPr>
            <a:noAutofit/>
          </a:bodyPr>
          <a:lstStyle>
            <a:lvl1pPr marL="485581" indent="-357123" defTabSz="1853137">
              <a:defRPr sz="6460" spc="-129"/>
            </a:lvl1pPr>
          </a:lstStyle>
          <a:p>
            <a:pPr>
              <a:lnSpc>
                <a:spcPct val="150000"/>
              </a:lnSpc>
            </a:pPr>
            <a:r>
              <a:rPr sz="6900" b="1" dirty="0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«</a:t>
            </a:r>
            <a:r>
              <a:rPr sz="6900" b="1" dirty="0" err="1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Миссия</a:t>
            </a:r>
            <a:r>
              <a:rPr sz="6900" b="1" dirty="0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ВООПИК - </a:t>
            </a:r>
            <a:r>
              <a:rPr sz="6900" b="1" dirty="0" err="1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сплочение</a:t>
            </a:r>
            <a:r>
              <a:rPr sz="6900" b="1" dirty="0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sz="6900" b="1" dirty="0" err="1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гражданского</a:t>
            </a:r>
            <a:r>
              <a:rPr sz="6900" b="1" dirty="0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sz="6900" b="1" dirty="0" err="1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общества</a:t>
            </a:r>
            <a:r>
              <a:rPr sz="6900" b="1" dirty="0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sz="6900" b="1" dirty="0" err="1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вокруг</a:t>
            </a:r>
            <a:r>
              <a:rPr sz="6900" b="1" dirty="0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sz="6900" b="1" dirty="0" err="1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идеи</a:t>
            </a:r>
            <a:r>
              <a:rPr sz="6900" b="1" dirty="0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sz="6900" b="1" dirty="0" err="1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защиты</a:t>
            </a:r>
            <a:r>
              <a:rPr sz="6900" b="1" dirty="0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и </a:t>
            </a:r>
            <a:r>
              <a:rPr sz="6900" b="1" dirty="0" err="1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сохранения</a:t>
            </a:r>
            <a:r>
              <a:rPr sz="6900" b="1" dirty="0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sz="6900" b="1" dirty="0" err="1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исторической</a:t>
            </a:r>
            <a:r>
              <a:rPr sz="6900" b="1" dirty="0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sz="6900" b="1" dirty="0" err="1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памяти</a:t>
            </a:r>
            <a:r>
              <a:rPr sz="6900" b="1" dirty="0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и </a:t>
            </a:r>
            <a:r>
              <a:rPr sz="6900" b="1" dirty="0" err="1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национального</a:t>
            </a:r>
            <a:r>
              <a:rPr sz="6900" b="1" dirty="0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sz="6900" b="1" dirty="0" err="1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культурного</a:t>
            </a:r>
            <a:r>
              <a:rPr sz="6900" b="1" dirty="0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sz="6900" b="1" dirty="0" err="1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достояния</a:t>
            </a:r>
            <a:r>
              <a:rPr sz="6900" b="1" dirty="0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…»</a:t>
            </a:r>
            <a:r>
              <a:rPr sz="69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</a:t>
            </a:r>
          </a:p>
        </p:txBody>
      </p:sp>
      <p:pic>
        <p:nvPicPr>
          <p:cNvPr id="4" name="Снимок экрана 2021-09-30 в 09.09.57.png" descr="Снимок экрана 2021-09-30 в 09.09.57.png"/>
          <p:cNvPicPr>
            <a:picLocks noChangeAspect="1"/>
          </p:cNvPicPr>
          <p:nvPr/>
        </p:nvPicPr>
        <p:blipFill rotWithShape="1">
          <a:blip r:embed="rId2">
            <a:extLst/>
          </a:blip>
          <a:srcRect l="10619" t="7814" r="10554" b="16728"/>
          <a:stretch/>
        </p:blipFill>
        <p:spPr>
          <a:xfrm>
            <a:off x="16952976" y="253616"/>
            <a:ext cx="6821424" cy="3511297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5" r="30714" b="-5392"/>
          <a:stretch/>
        </p:blipFill>
        <p:spPr>
          <a:xfrm>
            <a:off x="0" y="4327102"/>
            <a:ext cx="1957714" cy="482424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08" name="组合 7507"/>
          <p:cNvGrpSpPr/>
          <p:nvPr/>
        </p:nvGrpSpPr>
        <p:grpSpPr>
          <a:xfrm>
            <a:off x="7146345" y="1913161"/>
            <a:ext cx="10091310" cy="10580568"/>
            <a:chOff x="3446306" y="587873"/>
            <a:chExt cx="5419499" cy="5682253"/>
          </a:xfrm>
        </p:grpSpPr>
        <p:grpSp>
          <p:nvGrpSpPr>
            <p:cNvPr id="7504" name="组合 7503"/>
            <p:cNvGrpSpPr/>
            <p:nvPr/>
          </p:nvGrpSpPr>
          <p:grpSpPr>
            <a:xfrm>
              <a:off x="3566293" y="1216741"/>
              <a:ext cx="5132439" cy="4424517"/>
              <a:chOff x="3201302" y="899607"/>
              <a:chExt cx="5868190" cy="5058785"/>
            </a:xfrm>
          </p:grpSpPr>
          <p:sp>
            <p:nvSpPr>
              <p:cNvPr id="4254" name="六边形 4253"/>
              <p:cNvSpPr/>
              <p:nvPr/>
            </p:nvSpPr>
            <p:spPr>
              <a:xfrm>
                <a:off x="3201302" y="899607"/>
                <a:ext cx="5868190" cy="5058785"/>
              </a:xfrm>
              <a:prstGeom prst="hexagon">
                <a:avLst/>
              </a:prstGeom>
              <a:gradFill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53" name="六边形 4252"/>
              <p:cNvSpPr/>
              <p:nvPr/>
            </p:nvSpPr>
            <p:spPr>
              <a:xfrm>
                <a:off x="3261656" y="954123"/>
                <a:ext cx="5741712" cy="4949752"/>
              </a:xfrm>
              <a:prstGeom prst="hexagon">
                <a:avLst/>
              </a:prstGeom>
              <a:solidFill>
                <a:srgbClr val="67577B"/>
              </a:solidFill>
              <a:ln>
                <a:noFill/>
              </a:ln>
              <a:effectLst>
                <a:innerShdw blurRad="279400">
                  <a:prstClr val="black">
                    <a:alpha val="18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00" name="六边形 7499"/>
              <p:cNvSpPr/>
              <p:nvPr/>
            </p:nvSpPr>
            <p:spPr>
              <a:xfrm>
                <a:off x="3835952" y="1449206"/>
                <a:ext cx="4593122" cy="3959588"/>
              </a:xfrm>
              <a:prstGeom prst="hexag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7499" name="组合 7498"/>
              <p:cNvGrpSpPr/>
              <p:nvPr/>
            </p:nvGrpSpPr>
            <p:grpSpPr>
              <a:xfrm>
                <a:off x="4456573" y="1977072"/>
                <a:ext cx="3351879" cy="2889551"/>
                <a:chOff x="6542627" y="2673048"/>
                <a:chExt cx="3351879" cy="2889551"/>
              </a:xfrm>
            </p:grpSpPr>
            <p:sp>
              <p:nvSpPr>
                <p:cNvPr id="4250" name="六边形 4249"/>
                <p:cNvSpPr/>
                <p:nvPr/>
              </p:nvSpPr>
              <p:spPr>
                <a:xfrm>
                  <a:off x="6542627" y="2673048"/>
                  <a:ext cx="3351879" cy="2889551"/>
                </a:xfrm>
                <a:prstGeom prst="hexagon">
                  <a:avLst/>
                </a:prstGeom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35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495" name="六边形 7494"/>
                <p:cNvSpPr/>
                <p:nvPr/>
              </p:nvSpPr>
              <p:spPr>
                <a:xfrm>
                  <a:off x="6590331" y="2714172"/>
                  <a:ext cx="3256470" cy="2807302"/>
                </a:xfrm>
                <a:prstGeom prst="hexagon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BABABA"/>
                    </a:gs>
                  </a:gsLst>
                  <a:lin ang="135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  <p:sp>
            <p:nvSpPr>
              <p:cNvPr id="7502" name="矩形 7501"/>
              <p:cNvSpPr/>
              <p:nvPr/>
            </p:nvSpPr>
            <p:spPr>
              <a:xfrm>
                <a:off x="4826000" y="4866622"/>
                <a:ext cx="2609850" cy="542172"/>
              </a:xfrm>
              <a:custGeom>
                <a:avLst/>
                <a:gdLst>
                  <a:gd name="connsiteX0" fmla="*/ 0 w 1917700"/>
                  <a:gd name="connsiteY0" fmla="*/ 0 h 496524"/>
                  <a:gd name="connsiteX1" fmla="*/ 1917700 w 1917700"/>
                  <a:gd name="connsiteY1" fmla="*/ 0 h 496524"/>
                  <a:gd name="connsiteX2" fmla="*/ 1917700 w 1917700"/>
                  <a:gd name="connsiteY2" fmla="*/ 496524 h 496524"/>
                  <a:gd name="connsiteX3" fmla="*/ 0 w 1917700"/>
                  <a:gd name="connsiteY3" fmla="*/ 496524 h 496524"/>
                  <a:gd name="connsiteX4" fmla="*/ 0 w 1917700"/>
                  <a:gd name="connsiteY4" fmla="*/ 0 h 496524"/>
                  <a:gd name="connsiteX0" fmla="*/ 0 w 2241550"/>
                  <a:gd name="connsiteY0" fmla="*/ 0 h 496524"/>
                  <a:gd name="connsiteX1" fmla="*/ 1917700 w 2241550"/>
                  <a:gd name="connsiteY1" fmla="*/ 0 h 496524"/>
                  <a:gd name="connsiteX2" fmla="*/ 2241550 w 2241550"/>
                  <a:gd name="connsiteY2" fmla="*/ 496524 h 496524"/>
                  <a:gd name="connsiteX3" fmla="*/ 0 w 2241550"/>
                  <a:gd name="connsiteY3" fmla="*/ 496524 h 496524"/>
                  <a:gd name="connsiteX4" fmla="*/ 0 w 2241550"/>
                  <a:gd name="connsiteY4" fmla="*/ 0 h 496524"/>
                  <a:gd name="connsiteX0" fmla="*/ 330200 w 2571750"/>
                  <a:gd name="connsiteY0" fmla="*/ 0 h 496524"/>
                  <a:gd name="connsiteX1" fmla="*/ 2247900 w 2571750"/>
                  <a:gd name="connsiteY1" fmla="*/ 0 h 496524"/>
                  <a:gd name="connsiteX2" fmla="*/ 2571750 w 2571750"/>
                  <a:gd name="connsiteY2" fmla="*/ 496524 h 496524"/>
                  <a:gd name="connsiteX3" fmla="*/ 0 w 2571750"/>
                  <a:gd name="connsiteY3" fmla="*/ 496524 h 496524"/>
                  <a:gd name="connsiteX4" fmla="*/ 330200 w 2571750"/>
                  <a:gd name="connsiteY4" fmla="*/ 0 h 496524"/>
                  <a:gd name="connsiteX0" fmla="*/ 330200 w 2571750"/>
                  <a:gd name="connsiteY0" fmla="*/ 0 h 496524"/>
                  <a:gd name="connsiteX1" fmla="*/ 2241550 w 2571750"/>
                  <a:gd name="connsiteY1" fmla="*/ 3175 h 496524"/>
                  <a:gd name="connsiteX2" fmla="*/ 2571750 w 2571750"/>
                  <a:gd name="connsiteY2" fmla="*/ 496524 h 496524"/>
                  <a:gd name="connsiteX3" fmla="*/ 0 w 2571750"/>
                  <a:gd name="connsiteY3" fmla="*/ 496524 h 496524"/>
                  <a:gd name="connsiteX4" fmla="*/ 330200 w 2571750"/>
                  <a:gd name="connsiteY4" fmla="*/ 0 h 496524"/>
                  <a:gd name="connsiteX0" fmla="*/ 330200 w 2590800"/>
                  <a:gd name="connsiteY0" fmla="*/ 0 h 496524"/>
                  <a:gd name="connsiteX1" fmla="*/ 2241550 w 2590800"/>
                  <a:gd name="connsiteY1" fmla="*/ 3175 h 496524"/>
                  <a:gd name="connsiteX2" fmla="*/ 2590800 w 2590800"/>
                  <a:gd name="connsiteY2" fmla="*/ 496524 h 496524"/>
                  <a:gd name="connsiteX3" fmla="*/ 0 w 2590800"/>
                  <a:gd name="connsiteY3" fmla="*/ 496524 h 496524"/>
                  <a:gd name="connsiteX4" fmla="*/ 330200 w 2590800"/>
                  <a:gd name="connsiteY4" fmla="*/ 0 h 496524"/>
                  <a:gd name="connsiteX0" fmla="*/ 330200 w 2590800"/>
                  <a:gd name="connsiteY0" fmla="*/ 0 h 496524"/>
                  <a:gd name="connsiteX1" fmla="*/ 2241550 w 2590800"/>
                  <a:gd name="connsiteY1" fmla="*/ 0 h 496524"/>
                  <a:gd name="connsiteX2" fmla="*/ 2590800 w 2590800"/>
                  <a:gd name="connsiteY2" fmla="*/ 496524 h 496524"/>
                  <a:gd name="connsiteX3" fmla="*/ 0 w 2590800"/>
                  <a:gd name="connsiteY3" fmla="*/ 496524 h 496524"/>
                  <a:gd name="connsiteX4" fmla="*/ 330200 w 2590800"/>
                  <a:gd name="connsiteY4" fmla="*/ 0 h 496524"/>
                  <a:gd name="connsiteX0" fmla="*/ 349250 w 2609850"/>
                  <a:gd name="connsiteY0" fmla="*/ 0 h 496524"/>
                  <a:gd name="connsiteX1" fmla="*/ 2260600 w 2609850"/>
                  <a:gd name="connsiteY1" fmla="*/ 0 h 496524"/>
                  <a:gd name="connsiteX2" fmla="*/ 2609850 w 2609850"/>
                  <a:gd name="connsiteY2" fmla="*/ 496524 h 496524"/>
                  <a:gd name="connsiteX3" fmla="*/ 0 w 2609850"/>
                  <a:gd name="connsiteY3" fmla="*/ 496524 h 496524"/>
                  <a:gd name="connsiteX4" fmla="*/ 349250 w 2609850"/>
                  <a:gd name="connsiteY4" fmla="*/ 0 h 496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09850" h="496524">
                    <a:moveTo>
                      <a:pt x="349250" y="0"/>
                    </a:moveTo>
                    <a:lnTo>
                      <a:pt x="2260600" y="0"/>
                    </a:lnTo>
                    <a:lnTo>
                      <a:pt x="2609850" y="496524"/>
                    </a:lnTo>
                    <a:lnTo>
                      <a:pt x="0" y="496524"/>
                    </a:lnTo>
                    <a:lnTo>
                      <a:pt x="349250" y="0"/>
                    </a:lnTo>
                    <a:close/>
                  </a:path>
                </a:pathLst>
              </a:custGeom>
              <a:solidFill>
                <a:srgbClr val="FA7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58" name="矩形 7501"/>
              <p:cNvSpPr/>
              <p:nvPr/>
            </p:nvSpPr>
            <p:spPr>
              <a:xfrm rot="10800000">
                <a:off x="4827588" y="1449203"/>
                <a:ext cx="2609850" cy="535020"/>
              </a:xfrm>
              <a:custGeom>
                <a:avLst/>
                <a:gdLst>
                  <a:gd name="connsiteX0" fmla="*/ 0 w 1917700"/>
                  <a:gd name="connsiteY0" fmla="*/ 0 h 496524"/>
                  <a:gd name="connsiteX1" fmla="*/ 1917700 w 1917700"/>
                  <a:gd name="connsiteY1" fmla="*/ 0 h 496524"/>
                  <a:gd name="connsiteX2" fmla="*/ 1917700 w 1917700"/>
                  <a:gd name="connsiteY2" fmla="*/ 496524 h 496524"/>
                  <a:gd name="connsiteX3" fmla="*/ 0 w 1917700"/>
                  <a:gd name="connsiteY3" fmla="*/ 496524 h 496524"/>
                  <a:gd name="connsiteX4" fmla="*/ 0 w 1917700"/>
                  <a:gd name="connsiteY4" fmla="*/ 0 h 496524"/>
                  <a:gd name="connsiteX0" fmla="*/ 0 w 2241550"/>
                  <a:gd name="connsiteY0" fmla="*/ 0 h 496524"/>
                  <a:gd name="connsiteX1" fmla="*/ 1917700 w 2241550"/>
                  <a:gd name="connsiteY1" fmla="*/ 0 h 496524"/>
                  <a:gd name="connsiteX2" fmla="*/ 2241550 w 2241550"/>
                  <a:gd name="connsiteY2" fmla="*/ 496524 h 496524"/>
                  <a:gd name="connsiteX3" fmla="*/ 0 w 2241550"/>
                  <a:gd name="connsiteY3" fmla="*/ 496524 h 496524"/>
                  <a:gd name="connsiteX4" fmla="*/ 0 w 2241550"/>
                  <a:gd name="connsiteY4" fmla="*/ 0 h 496524"/>
                  <a:gd name="connsiteX0" fmla="*/ 330200 w 2571750"/>
                  <a:gd name="connsiteY0" fmla="*/ 0 h 496524"/>
                  <a:gd name="connsiteX1" fmla="*/ 2247900 w 2571750"/>
                  <a:gd name="connsiteY1" fmla="*/ 0 h 496524"/>
                  <a:gd name="connsiteX2" fmla="*/ 2571750 w 2571750"/>
                  <a:gd name="connsiteY2" fmla="*/ 496524 h 496524"/>
                  <a:gd name="connsiteX3" fmla="*/ 0 w 2571750"/>
                  <a:gd name="connsiteY3" fmla="*/ 496524 h 496524"/>
                  <a:gd name="connsiteX4" fmla="*/ 330200 w 2571750"/>
                  <a:gd name="connsiteY4" fmla="*/ 0 h 496524"/>
                  <a:gd name="connsiteX0" fmla="*/ 330200 w 2571750"/>
                  <a:gd name="connsiteY0" fmla="*/ 0 h 496524"/>
                  <a:gd name="connsiteX1" fmla="*/ 2241550 w 2571750"/>
                  <a:gd name="connsiteY1" fmla="*/ 3175 h 496524"/>
                  <a:gd name="connsiteX2" fmla="*/ 2571750 w 2571750"/>
                  <a:gd name="connsiteY2" fmla="*/ 496524 h 496524"/>
                  <a:gd name="connsiteX3" fmla="*/ 0 w 2571750"/>
                  <a:gd name="connsiteY3" fmla="*/ 496524 h 496524"/>
                  <a:gd name="connsiteX4" fmla="*/ 330200 w 2571750"/>
                  <a:gd name="connsiteY4" fmla="*/ 0 h 496524"/>
                  <a:gd name="connsiteX0" fmla="*/ 330200 w 2590800"/>
                  <a:gd name="connsiteY0" fmla="*/ 0 h 496524"/>
                  <a:gd name="connsiteX1" fmla="*/ 2241550 w 2590800"/>
                  <a:gd name="connsiteY1" fmla="*/ 3175 h 496524"/>
                  <a:gd name="connsiteX2" fmla="*/ 2590800 w 2590800"/>
                  <a:gd name="connsiteY2" fmla="*/ 496524 h 496524"/>
                  <a:gd name="connsiteX3" fmla="*/ 0 w 2590800"/>
                  <a:gd name="connsiteY3" fmla="*/ 496524 h 496524"/>
                  <a:gd name="connsiteX4" fmla="*/ 330200 w 2590800"/>
                  <a:gd name="connsiteY4" fmla="*/ 0 h 496524"/>
                  <a:gd name="connsiteX0" fmla="*/ 330200 w 2590800"/>
                  <a:gd name="connsiteY0" fmla="*/ 0 h 496524"/>
                  <a:gd name="connsiteX1" fmla="*/ 2241550 w 2590800"/>
                  <a:gd name="connsiteY1" fmla="*/ 0 h 496524"/>
                  <a:gd name="connsiteX2" fmla="*/ 2590800 w 2590800"/>
                  <a:gd name="connsiteY2" fmla="*/ 496524 h 496524"/>
                  <a:gd name="connsiteX3" fmla="*/ 0 w 2590800"/>
                  <a:gd name="connsiteY3" fmla="*/ 496524 h 496524"/>
                  <a:gd name="connsiteX4" fmla="*/ 330200 w 2590800"/>
                  <a:gd name="connsiteY4" fmla="*/ 0 h 496524"/>
                  <a:gd name="connsiteX0" fmla="*/ 349250 w 2609850"/>
                  <a:gd name="connsiteY0" fmla="*/ 0 h 496524"/>
                  <a:gd name="connsiteX1" fmla="*/ 2260600 w 2609850"/>
                  <a:gd name="connsiteY1" fmla="*/ 0 h 496524"/>
                  <a:gd name="connsiteX2" fmla="*/ 2609850 w 2609850"/>
                  <a:gd name="connsiteY2" fmla="*/ 496524 h 496524"/>
                  <a:gd name="connsiteX3" fmla="*/ 0 w 2609850"/>
                  <a:gd name="connsiteY3" fmla="*/ 496524 h 496524"/>
                  <a:gd name="connsiteX4" fmla="*/ 349250 w 2609850"/>
                  <a:gd name="connsiteY4" fmla="*/ 0 h 496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09850" h="496524">
                    <a:moveTo>
                      <a:pt x="349250" y="0"/>
                    </a:moveTo>
                    <a:lnTo>
                      <a:pt x="2260600" y="0"/>
                    </a:lnTo>
                    <a:lnTo>
                      <a:pt x="2609850" y="496524"/>
                    </a:lnTo>
                    <a:lnTo>
                      <a:pt x="0" y="496524"/>
                    </a:lnTo>
                    <a:lnTo>
                      <a:pt x="349250" y="0"/>
                    </a:lnTo>
                    <a:close/>
                  </a:path>
                </a:pathLst>
              </a:custGeom>
              <a:solidFill>
                <a:srgbClr val="0074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59" name="矩形 7501"/>
              <p:cNvSpPr/>
              <p:nvPr/>
            </p:nvSpPr>
            <p:spPr>
              <a:xfrm rot="17784389">
                <a:off x="6571574" y="4011542"/>
                <a:ext cx="2221547" cy="566920"/>
              </a:xfrm>
              <a:custGeom>
                <a:avLst/>
                <a:gdLst>
                  <a:gd name="connsiteX0" fmla="*/ 0 w 1917700"/>
                  <a:gd name="connsiteY0" fmla="*/ 0 h 496524"/>
                  <a:gd name="connsiteX1" fmla="*/ 1917700 w 1917700"/>
                  <a:gd name="connsiteY1" fmla="*/ 0 h 496524"/>
                  <a:gd name="connsiteX2" fmla="*/ 1917700 w 1917700"/>
                  <a:gd name="connsiteY2" fmla="*/ 496524 h 496524"/>
                  <a:gd name="connsiteX3" fmla="*/ 0 w 1917700"/>
                  <a:gd name="connsiteY3" fmla="*/ 496524 h 496524"/>
                  <a:gd name="connsiteX4" fmla="*/ 0 w 1917700"/>
                  <a:gd name="connsiteY4" fmla="*/ 0 h 496524"/>
                  <a:gd name="connsiteX0" fmla="*/ 0 w 2241550"/>
                  <a:gd name="connsiteY0" fmla="*/ 0 h 496524"/>
                  <a:gd name="connsiteX1" fmla="*/ 1917700 w 2241550"/>
                  <a:gd name="connsiteY1" fmla="*/ 0 h 496524"/>
                  <a:gd name="connsiteX2" fmla="*/ 2241550 w 2241550"/>
                  <a:gd name="connsiteY2" fmla="*/ 496524 h 496524"/>
                  <a:gd name="connsiteX3" fmla="*/ 0 w 2241550"/>
                  <a:gd name="connsiteY3" fmla="*/ 496524 h 496524"/>
                  <a:gd name="connsiteX4" fmla="*/ 0 w 2241550"/>
                  <a:gd name="connsiteY4" fmla="*/ 0 h 496524"/>
                  <a:gd name="connsiteX0" fmla="*/ 330200 w 2571750"/>
                  <a:gd name="connsiteY0" fmla="*/ 0 h 496524"/>
                  <a:gd name="connsiteX1" fmla="*/ 2247900 w 2571750"/>
                  <a:gd name="connsiteY1" fmla="*/ 0 h 496524"/>
                  <a:gd name="connsiteX2" fmla="*/ 2571750 w 2571750"/>
                  <a:gd name="connsiteY2" fmla="*/ 496524 h 496524"/>
                  <a:gd name="connsiteX3" fmla="*/ 0 w 2571750"/>
                  <a:gd name="connsiteY3" fmla="*/ 496524 h 496524"/>
                  <a:gd name="connsiteX4" fmla="*/ 330200 w 2571750"/>
                  <a:gd name="connsiteY4" fmla="*/ 0 h 496524"/>
                  <a:gd name="connsiteX0" fmla="*/ 330200 w 2571750"/>
                  <a:gd name="connsiteY0" fmla="*/ 0 h 496524"/>
                  <a:gd name="connsiteX1" fmla="*/ 2241550 w 2571750"/>
                  <a:gd name="connsiteY1" fmla="*/ 3175 h 496524"/>
                  <a:gd name="connsiteX2" fmla="*/ 2571750 w 2571750"/>
                  <a:gd name="connsiteY2" fmla="*/ 496524 h 496524"/>
                  <a:gd name="connsiteX3" fmla="*/ 0 w 2571750"/>
                  <a:gd name="connsiteY3" fmla="*/ 496524 h 496524"/>
                  <a:gd name="connsiteX4" fmla="*/ 330200 w 2571750"/>
                  <a:gd name="connsiteY4" fmla="*/ 0 h 496524"/>
                  <a:gd name="connsiteX0" fmla="*/ 330200 w 2590800"/>
                  <a:gd name="connsiteY0" fmla="*/ 0 h 496524"/>
                  <a:gd name="connsiteX1" fmla="*/ 2241550 w 2590800"/>
                  <a:gd name="connsiteY1" fmla="*/ 3175 h 496524"/>
                  <a:gd name="connsiteX2" fmla="*/ 2590800 w 2590800"/>
                  <a:gd name="connsiteY2" fmla="*/ 496524 h 496524"/>
                  <a:gd name="connsiteX3" fmla="*/ 0 w 2590800"/>
                  <a:gd name="connsiteY3" fmla="*/ 496524 h 496524"/>
                  <a:gd name="connsiteX4" fmla="*/ 330200 w 2590800"/>
                  <a:gd name="connsiteY4" fmla="*/ 0 h 496524"/>
                  <a:gd name="connsiteX0" fmla="*/ 330200 w 2590800"/>
                  <a:gd name="connsiteY0" fmla="*/ 0 h 496524"/>
                  <a:gd name="connsiteX1" fmla="*/ 2241550 w 2590800"/>
                  <a:gd name="connsiteY1" fmla="*/ 0 h 496524"/>
                  <a:gd name="connsiteX2" fmla="*/ 2590800 w 2590800"/>
                  <a:gd name="connsiteY2" fmla="*/ 496524 h 496524"/>
                  <a:gd name="connsiteX3" fmla="*/ 0 w 2590800"/>
                  <a:gd name="connsiteY3" fmla="*/ 496524 h 496524"/>
                  <a:gd name="connsiteX4" fmla="*/ 330200 w 2590800"/>
                  <a:gd name="connsiteY4" fmla="*/ 0 h 496524"/>
                  <a:gd name="connsiteX0" fmla="*/ 349250 w 2609850"/>
                  <a:gd name="connsiteY0" fmla="*/ 0 h 496524"/>
                  <a:gd name="connsiteX1" fmla="*/ 2260600 w 2609850"/>
                  <a:gd name="connsiteY1" fmla="*/ 0 h 496524"/>
                  <a:gd name="connsiteX2" fmla="*/ 2609850 w 2609850"/>
                  <a:gd name="connsiteY2" fmla="*/ 496524 h 496524"/>
                  <a:gd name="connsiteX3" fmla="*/ 0 w 2609850"/>
                  <a:gd name="connsiteY3" fmla="*/ 496524 h 496524"/>
                  <a:gd name="connsiteX4" fmla="*/ 349250 w 2609850"/>
                  <a:gd name="connsiteY4" fmla="*/ 0 h 496524"/>
                  <a:gd name="connsiteX0" fmla="*/ 420325 w 2609850"/>
                  <a:gd name="connsiteY0" fmla="*/ 0 h 500318"/>
                  <a:gd name="connsiteX1" fmla="*/ 2260600 w 2609850"/>
                  <a:gd name="connsiteY1" fmla="*/ 3794 h 500318"/>
                  <a:gd name="connsiteX2" fmla="*/ 2609850 w 2609850"/>
                  <a:gd name="connsiteY2" fmla="*/ 500318 h 500318"/>
                  <a:gd name="connsiteX3" fmla="*/ 0 w 2609850"/>
                  <a:gd name="connsiteY3" fmla="*/ 500318 h 500318"/>
                  <a:gd name="connsiteX4" fmla="*/ 420325 w 2609850"/>
                  <a:gd name="connsiteY4" fmla="*/ 0 h 500318"/>
                  <a:gd name="connsiteX0" fmla="*/ 388546 w 2578071"/>
                  <a:gd name="connsiteY0" fmla="*/ 0 h 522131"/>
                  <a:gd name="connsiteX1" fmla="*/ 2228821 w 2578071"/>
                  <a:gd name="connsiteY1" fmla="*/ 3794 h 522131"/>
                  <a:gd name="connsiteX2" fmla="*/ 2578071 w 2578071"/>
                  <a:gd name="connsiteY2" fmla="*/ 500318 h 522131"/>
                  <a:gd name="connsiteX3" fmla="*/ 1 w 2578071"/>
                  <a:gd name="connsiteY3" fmla="*/ 522131 h 522131"/>
                  <a:gd name="connsiteX4" fmla="*/ 388546 w 2578071"/>
                  <a:gd name="connsiteY4" fmla="*/ 0 h 522131"/>
                  <a:gd name="connsiteX0" fmla="*/ 383637 w 2578070"/>
                  <a:gd name="connsiteY0" fmla="*/ 0 h 520165"/>
                  <a:gd name="connsiteX1" fmla="*/ 2228820 w 2578070"/>
                  <a:gd name="connsiteY1" fmla="*/ 1828 h 520165"/>
                  <a:gd name="connsiteX2" fmla="*/ 2578070 w 2578070"/>
                  <a:gd name="connsiteY2" fmla="*/ 498352 h 520165"/>
                  <a:gd name="connsiteX3" fmla="*/ 0 w 2578070"/>
                  <a:gd name="connsiteY3" fmla="*/ 520165 h 520165"/>
                  <a:gd name="connsiteX4" fmla="*/ 383637 w 2578070"/>
                  <a:gd name="connsiteY4" fmla="*/ 0 h 520165"/>
                  <a:gd name="connsiteX0" fmla="*/ 373856 w 2568289"/>
                  <a:gd name="connsiteY0" fmla="*/ 0 h 526117"/>
                  <a:gd name="connsiteX1" fmla="*/ 2219039 w 2568289"/>
                  <a:gd name="connsiteY1" fmla="*/ 1828 h 526117"/>
                  <a:gd name="connsiteX2" fmla="*/ 2568289 w 2568289"/>
                  <a:gd name="connsiteY2" fmla="*/ 498352 h 526117"/>
                  <a:gd name="connsiteX3" fmla="*/ 0 w 2568289"/>
                  <a:gd name="connsiteY3" fmla="*/ 526117 h 526117"/>
                  <a:gd name="connsiteX4" fmla="*/ 373856 w 2568289"/>
                  <a:gd name="connsiteY4" fmla="*/ 0 h 526117"/>
                  <a:gd name="connsiteX0" fmla="*/ 381201 w 2575634"/>
                  <a:gd name="connsiteY0" fmla="*/ 0 h 524124"/>
                  <a:gd name="connsiteX1" fmla="*/ 2226384 w 2575634"/>
                  <a:gd name="connsiteY1" fmla="*/ 1828 h 524124"/>
                  <a:gd name="connsiteX2" fmla="*/ 2575634 w 2575634"/>
                  <a:gd name="connsiteY2" fmla="*/ 498352 h 524124"/>
                  <a:gd name="connsiteX3" fmla="*/ 0 w 2575634"/>
                  <a:gd name="connsiteY3" fmla="*/ 524124 h 524124"/>
                  <a:gd name="connsiteX4" fmla="*/ 381201 w 2575634"/>
                  <a:gd name="connsiteY4" fmla="*/ 0 h 524124"/>
                  <a:gd name="connsiteX0" fmla="*/ 375057 w 2575634"/>
                  <a:gd name="connsiteY0" fmla="*/ 3099 h 522296"/>
                  <a:gd name="connsiteX1" fmla="*/ 2226384 w 2575634"/>
                  <a:gd name="connsiteY1" fmla="*/ 0 h 522296"/>
                  <a:gd name="connsiteX2" fmla="*/ 2575634 w 2575634"/>
                  <a:gd name="connsiteY2" fmla="*/ 496524 h 522296"/>
                  <a:gd name="connsiteX3" fmla="*/ 0 w 2575634"/>
                  <a:gd name="connsiteY3" fmla="*/ 522296 h 522296"/>
                  <a:gd name="connsiteX4" fmla="*/ 375057 w 2575634"/>
                  <a:gd name="connsiteY4" fmla="*/ 3099 h 522296"/>
                  <a:gd name="connsiteX0" fmla="*/ 376277 w 2576854"/>
                  <a:gd name="connsiteY0" fmla="*/ 3099 h 520316"/>
                  <a:gd name="connsiteX1" fmla="*/ 2227604 w 2576854"/>
                  <a:gd name="connsiteY1" fmla="*/ 0 h 520316"/>
                  <a:gd name="connsiteX2" fmla="*/ 2576854 w 2576854"/>
                  <a:gd name="connsiteY2" fmla="*/ 496524 h 520316"/>
                  <a:gd name="connsiteX3" fmla="*/ 1 w 2576854"/>
                  <a:gd name="connsiteY3" fmla="*/ 520316 h 520316"/>
                  <a:gd name="connsiteX4" fmla="*/ 376277 w 2576854"/>
                  <a:gd name="connsiteY4" fmla="*/ 3099 h 520316"/>
                  <a:gd name="connsiteX0" fmla="*/ 375040 w 2575617"/>
                  <a:gd name="connsiteY0" fmla="*/ 3099 h 517355"/>
                  <a:gd name="connsiteX1" fmla="*/ 2226367 w 2575617"/>
                  <a:gd name="connsiteY1" fmla="*/ 0 h 517355"/>
                  <a:gd name="connsiteX2" fmla="*/ 2575617 w 2575617"/>
                  <a:gd name="connsiteY2" fmla="*/ 496524 h 517355"/>
                  <a:gd name="connsiteX3" fmla="*/ 0 w 2575617"/>
                  <a:gd name="connsiteY3" fmla="*/ 517355 h 517355"/>
                  <a:gd name="connsiteX4" fmla="*/ 375040 w 2575617"/>
                  <a:gd name="connsiteY4" fmla="*/ 3099 h 517355"/>
                  <a:gd name="connsiteX0" fmla="*/ 375040 w 2557137"/>
                  <a:gd name="connsiteY0" fmla="*/ 3099 h 526131"/>
                  <a:gd name="connsiteX1" fmla="*/ 2226367 w 2557137"/>
                  <a:gd name="connsiteY1" fmla="*/ 0 h 526131"/>
                  <a:gd name="connsiteX2" fmla="*/ 2557137 w 2557137"/>
                  <a:gd name="connsiteY2" fmla="*/ 526131 h 526131"/>
                  <a:gd name="connsiteX3" fmla="*/ 0 w 2557137"/>
                  <a:gd name="connsiteY3" fmla="*/ 517355 h 526131"/>
                  <a:gd name="connsiteX4" fmla="*/ 375040 w 2557137"/>
                  <a:gd name="connsiteY4" fmla="*/ 3099 h 526131"/>
                  <a:gd name="connsiteX0" fmla="*/ 373820 w 2555917"/>
                  <a:gd name="connsiteY0" fmla="*/ 3099 h 526131"/>
                  <a:gd name="connsiteX1" fmla="*/ 2225147 w 2555917"/>
                  <a:gd name="connsiteY1" fmla="*/ 0 h 526131"/>
                  <a:gd name="connsiteX2" fmla="*/ 2555917 w 2555917"/>
                  <a:gd name="connsiteY2" fmla="*/ 526131 h 526131"/>
                  <a:gd name="connsiteX3" fmla="*/ -1 w 2555917"/>
                  <a:gd name="connsiteY3" fmla="*/ 519334 h 526131"/>
                  <a:gd name="connsiteX4" fmla="*/ 373820 w 2555917"/>
                  <a:gd name="connsiteY4" fmla="*/ 3099 h 526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55917" h="526131">
                    <a:moveTo>
                      <a:pt x="373820" y="3099"/>
                    </a:moveTo>
                    <a:lnTo>
                      <a:pt x="2225147" y="0"/>
                    </a:lnTo>
                    <a:lnTo>
                      <a:pt x="2555917" y="526131"/>
                    </a:lnTo>
                    <a:lnTo>
                      <a:pt x="-1" y="519334"/>
                    </a:lnTo>
                    <a:lnTo>
                      <a:pt x="373820" y="3099"/>
                    </a:lnTo>
                    <a:close/>
                  </a:path>
                </a:pathLst>
              </a:custGeom>
              <a:solidFill>
                <a:srgbClr val="7111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60" name="矩形 7501"/>
              <p:cNvSpPr/>
              <p:nvPr/>
            </p:nvSpPr>
            <p:spPr>
              <a:xfrm rot="3802620">
                <a:off x="3469479" y="4015237"/>
                <a:ext cx="2218358" cy="558429"/>
              </a:xfrm>
              <a:custGeom>
                <a:avLst/>
                <a:gdLst>
                  <a:gd name="connsiteX0" fmla="*/ 0 w 1917700"/>
                  <a:gd name="connsiteY0" fmla="*/ 0 h 496524"/>
                  <a:gd name="connsiteX1" fmla="*/ 1917700 w 1917700"/>
                  <a:gd name="connsiteY1" fmla="*/ 0 h 496524"/>
                  <a:gd name="connsiteX2" fmla="*/ 1917700 w 1917700"/>
                  <a:gd name="connsiteY2" fmla="*/ 496524 h 496524"/>
                  <a:gd name="connsiteX3" fmla="*/ 0 w 1917700"/>
                  <a:gd name="connsiteY3" fmla="*/ 496524 h 496524"/>
                  <a:gd name="connsiteX4" fmla="*/ 0 w 1917700"/>
                  <a:gd name="connsiteY4" fmla="*/ 0 h 496524"/>
                  <a:gd name="connsiteX0" fmla="*/ 0 w 2241550"/>
                  <a:gd name="connsiteY0" fmla="*/ 0 h 496524"/>
                  <a:gd name="connsiteX1" fmla="*/ 1917700 w 2241550"/>
                  <a:gd name="connsiteY1" fmla="*/ 0 h 496524"/>
                  <a:gd name="connsiteX2" fmla="*/ 2241550 w 2241550"/>
                  <a:gd name="connsiteY2" fmla="*/ 496524 h 496524"/>
                  <a:gd name="connsiteX3" fmla="*/ 0 w 2241550"/>
                  <a:gd name="connsiteY3" fmla="*/ 496524 h 496524"/>
                  <a:gd name="connsiteX4" fmla="*/ 0 w 2241550"/>
                  <a:gd name="connsiteY4" fmla="*/ 0 h 496524"/>
                  <a:gd name="connsiteX0" fmla="*/ 330200 w 2571750"/>
                  <a:gd name="connsiteY0" fmla="*/ 0 h 496524"/>
                  <a:gd name="connsiteX1" fmla="*/ 2247900 w 2571750"/>
                  <a:gd name="connsiteY1" fmla="*/ 0 h 496524"/>
                  <a:gd name="connsiteX2" fmla="*/ 2571750 w 2571750"/>
                  <a:gd name="connsiteY2" fmla="*/ 496524 h 496524"/>
                  <a:gd name="connsiteX3" fmla="*/ 0 w 2571750"/>
                  <a:gd name="connsiteY3" fmla="*/ 496524 h 496524"/>
                  <a:gd name="connsiteX4" fmla="*/ 330200 w 2571750"/>
                  <a:gd name="connsiteY4" fmla="*/ 0 h 496524"/>
                  <a:gd name="connsiteX0" fmla="*/ 330200 w 2571750"/>
                  <a:gd name="connsiteY0" fmla="*/ 0 h 496524"/>
                  <a:gd name="connsiteX1" fmla="*/ 2241550 w 2571750"/>
                  <a:gd name="connsiteY1" fmla="*/ 3175 h 496524"/>
                  <a:gd name="connsiteX2" fmla="*/ 2571750 w 2571750"/>
                  <a:gd name="connsiteY2" fmla="*/ 496524 h 496524"/>
                  <a:gd name="connsiteX3" fmla="*/ 0 w 2571750"/>
                  <a:gd name="connsiteY3" fmla="*/ 496524 h 496524"/>
                  <a:gd name="connsiteX4" fmla="*/ 330200 w 2571750"/>
                  <a:gd name="connsiteY4" fmla="*/ 0 h 496524"/>
                  <a:gd name="connsiteX0" fmla="*/ 330200 w 2590800"/>
                  <a:gd name="connsiteY0" fmla="*/ 0 h 496524"/>
                  <a:gd name="connsiteX1" fmla="*/ 2241550 w 2590800"/>
                  <a:gd name="connsiteY1" fmla="*/ 3175 h 496524"/>
                  <a:gd name="connsiteX2" fmla="*/ 2590800 w 2590800"/>
                  <a:gd name="connsiteY2" fmla="*/ 496524 h 496524"/>
                  <a:gd name="connsiteX3" fmla="*/ 0 w 2590800"/>
                  <a:gd name="connsiteY3" fmla="*/ 496524 h 496524"/>
                  <a:gd name="connsiteX4" fmla="*/ 330200 w 2590800"/>
                  <a:gd name="connsiteY4" fmla="*/ 0 h 496524"/>
                  <a:gd name="connsiteX0" fmla="*/ 330200 w 2590800"/>
                  <a:gd name="connsiteY0" fmla="*/ 0 h 496524"/>
                  <a:gd name="connsiteX1" fmla="*/ 2241550 w 2590800"/>
                  <a:gd name="connsiteY1" fmla="*/ 0 h 496524"/>
                  <a:gd name="connsiteX2" fmla="*/ 2590800 w 2590800"/>
                  <a:gd name="connsiteY2" fmla="*/ 496524 h 496524"/>
                  <a:gd name="connsiteX3" fmla="*/ 0 w 2590800"/>
                  <a:gd name="connsiteY3" fmla="*/ 496524 h 496524"/>
                  <a:gd name="connsiteX4" fmla="*/ 330200 w 2590800"/>
                  <a:gd name="connsiteY4" fmla="*/ 0 h 496524"/>
                  <a:gd name="connsiteX0" fmla="*/ 349250 w 2609850"/>
                  <a:gd name="connsiteY0" fmla="*/ 0 h 496524"/>
                  <a:gd name="connsiteX1" fmla="*/ 2260600 w 2609850"/>
                  <a:gd name="connsiteY1" fmla="*/ 0 h 496524"/>
                  <a:gd name="connsiteX2" fmla="*/ 2609850 w 2609850"/>
                  <a:gd name="connsiteY2" fmla="*/ 496524 h 496524"/>
                  <a:gd name="connsiteX3" fmla="*/ 0 w 2609850"/>
                  <a:gd name="connsiteY3" fmla="*/ 496524 h 496524"/>
                  <a:gd name="connsiteX4" fmla="*/ 349250 w 2609850"/>
                  <a:gd name="connsiteY4" fmla="*/ 0 h 496524"/>
                  <a:gd name="connsiteX0" fmla="*/ 420325 w 2609850"/>
                  <a:gd name="connsiteY0" fmla="*/ 0 h 500318"/>
                  <a:gd name="connsiteX1" fmla="*/ 2260600 w 2609850"/>
                  <a:gd name="connsiteY1" fmla="*/ 3794 h 500318"/>
                  <a:gd name="connsiteX2" fmla="*/ 2609850 w 2609850"/>
                  <a:gd name="connsiteY2" fmla="*/ 500318 h 500318"/>
                  <a:gd name="connsiteX3" fmla="*/ 0 w 2609850"/>
                  <a:gd name="connsiteY3" fmla="*/ 500318 h 500318"/>
                  <a:gd name="connsiteX4" fmla="*/ 420325 w 2609850"/>
                  <a:gd name="connsiteY4" fmla="*/ 0 h 500318"/>
                  <a:gd name="connsiteX0" fmla="*/ 388546 w 2578071"/>
                  <a:gd name="connsiteY0" fmla="*/ 0 h 522131"/>
                  <a:gd name="connsiteX1" fmla="*/ 2228821 w 2578071"/>
                  <a:gd name="connsiteY1" fmla="*/ 3794 h 522131"/>
                  <a:gd name="connsiteX2" fmla="*/ 2578071 w 2578071"/>
                  <a:gd name="connsiteY2" fmla="*/ 500318 h 522131"/>
                  <a:gd name="connsiteX3" fmla="*/ 1 w 2578071"/>
                  <a:gd name="connsiteY3" fmla="*/ 522131 h 522131"/>
                  <a:gd name="connsiteX4" fmla="*/ 388546 w 2578071"/>
                  <a:gd name="connsiteY4" fmla="*/ 0 h 522131"/>
                  <a:gd name="connsiteX0" fmla="*/ 383637 w 2578070"/>
                  <a:gd name="connsiteY0" fmla="*/ 0 h 520165"/>
                  <a:gd name="connsiteX1" fmla="*/ 2228820 w 2578070"/>
                  <a:gd name="connsiteY1" fmla="*/ 1828 h 520165"/>
                  <a:gd name="connsiteX2" fmla="*/ 2578070 w 2578070"/>
                  <a:gd name="connsiteY2" fmla="*/ 498352 h 520165"/>
                  <a:gd name="connsiteX3" fmla="*/ 0 w 2578070"/>
                  <a:gd name="connsiteY3" fmla="*/ 520165 h 520165"/>
                  <a:gd name="connsiteX4" fmla="*/ 383637 w 2578070"/>
                  <a:gd name="connsiteY4" fmla="*/ 0 h 520165"/>
                  <a:gd name="connsiteX0" fmla="*/ 373856 w 2568289"/>
                  <a:gd name="connsiteY0" fmla="*/ 0 h 526117"/>
                  <a:gd name="connsiteX1" fmla="*/ 2219039 w 2568289"/>
                  <a:gd name="connsiteY1" fmla="*/ 1828 h 526117"/>
                  <a:gd name="connsiteX2" fmla="*/ 2568289 w 2568289"/>
                  <a:gd name="connsiteY2" fmla="*/ 498352 h 526117"/>
                  <a:gd name="connsiteX3" fmla="*/ 0 w 2568289"/>
                  <a:gd name="connsiteY3" fmla="*/ 526117 h 526117"/>
                  <a:gd name="connsiteX4" fmla="*/ 373856 w 2568289"/>
                  <a:gd name="connsiteY4" fmla="*/ 0 h 526117"/>
                  <a:gd name="connsiteX0" fmla="*/ 381201 w 2575634"/>
                  <a:gd name="connsiteY0" fmla="*/ 0 h 524124"/>
                  <a:gd name="connsiteX1" fmla="*/ 2226384 w 2575634"/>
                  <a:gd name="connsiteY1" fmla="*/ 1828 h 524124"/>
                  <a:gd name="connsiteX2" fmla="*/ 2575634 w 2575634"/>
                  <a:gd name="connsiteY2" fmla="*/ 498352 h 524124"/>
                  <a:gd name="connsiteX3" fmla="*/ 0 w 2575634"/>
                  <a:gd name="connsiteY3" fmla="*/ 524124 h 524124"/>
                  <a:gd name="connsiteX4" fmla="*/ 381201 w 2575634"/>
                  <a:gd name="connsiteY4" fmla="*/ 0 h 524124"/>
                  <a:gd name="connsiteX0" fmla="*/ 375057 w 2575634"/>
                  <a:gd name="connsiteY0" fmla="*/ 3099 h 522296"/>
                  <a:gd name="connsiteX1" fmla="*/ 2226384 w 2575634"/>
                  <a:gd name="connsiteY1" fmla="*/ 0 h 522296"/>
                  <a:gd name="connsiteX2" fmla="*/ 2575634 w 2575634"/>
                  <a:gd name="connsiteY2" fmla="*/ 496524 h 522296"/>
                  <a:gd name="connsiteX3" fmla="*/ 0 w 2575634"/>
                  <a:gd name="connsiteY3" fmla="*/ 522296 h 522296"/>
                  <a:gd name="connsiteX4" fmla="*/ 375057 w 2575634"/>
                  <a:gd name="connsiteY4" fmla="*/ 3099 h 522296"/>
                  <a:gd name="connsiteX0" fmla="*/ 376277 w 2576854"/>
                  <a:gd name="connsiteY0" fmla="*/ 3099 h 520316"/>
                  <a:gd name="connsiteX1" fmla="*/ 2227604 w 2576854"/>
                  <a:gd name="connsiteY1" fmla="*/ 0 h 520316"/>
                  <a:gd name="connsiteX2" fmla="*/ 2576854 w 2576854"/>
                  <a:gd name="connsiteY2" fmla="*/ 496524 h 520316"/>
                  <a:gd name="connsiteX3" fmla="*/ 1 w 2576854"/>
                  <a:gd name="connsiteY3" fmla="*/ 520316 h 520316"/>
                  <a:gd name="connsiteX4" fmla="*/ 376277 w 2576854"/>
                  <a:gd name="connsiteY4" fmla="*/ 3099 h 520316"/>
                  <a:gd name="connsiteX0" fmla="*/ 375040 w 2575617"/>
                  <a:gd name="connsiteY0" fmla="*/ 3099 h 517355"/>
                  <a:gd name="connsiteX1" fmla="*/ 2226367 w 2575617"/>
                  <a:gd name="connsiteY1" fmla="*/ 0 h 517355"/>
                  <a:gd name="connsiteX2" fmla="*/ 2575617 w 2575617"/>
                  <a:gd name="connsiteY2" fmla="*/ 496524 h 517355"/>
                  <a:gd name="connsiteX3" fmla="*/ 0 w 2575617"/>
                  <a:gd name="connsiteY3" fmla="*/ 517355 h 517355"/>
                  <a:gd name="connsiteX4" fmla="*/ 375040 w 2575617"/>
                  <a:gd name="connsiteY4" fmla="*/ 3099 h 517355"/>
                  <a:gd name="connsiteX0" fmla="*/ 375040 w 2557137"/>
                  <a:gd name="connsiteY0" fmla="*/ 3099 h 526131"/>
                  <a:gd name="connsiteX1" fmla="*/ 2226367 w 2557137"/>
                  <a:gd name="connsiteY1" fmla="*/ 0 h 526131"/>
                  <a:gd name="connsiteX2" fmla="*/ 2557137 w 2557137"/>
                  <a:gd name="connsiteY2" fmla="*/ 526131 h 526131"/>
                  <a:gd name="connsiteX3" fmla="*/ 0 w 2557137"/>
                  <a:gd name="connsiteY3" fmla="*/ 517355 h 526131"/>
                  <a:gd name="connsiteX4" fmla="*/ 375040 w 2557137"/>
                  <a:gd name="connsiteY4" fmla="*/ 3099 h 526131"/>
                  <a:gd name="connsiteX0" fmla="*/ 373820 w 2555917"/>
                  <a:gd name="connsiteY0" fmla="*/ 3099 h 526131"/>
                  <a:gd name="connsiteX1" fmla="*/ 2225147 w 2555917"/>
                  <a:gd name="connsiteY1" fmla="*/ 0 h 526131"/>
                  <a:gd name="connsiteX2" fmla="*/ 2555917 w 2555917"/>
                  <a:gd name="connsiteY2" fmla="*/ 526131 h 526131"/>
                  <a:gd name="connsiteX3" fmla="*/ -1 w 2555917"/>
                  <a:gd name="connsiteY3" fmla="*/ 519334 h 526131"/>
                  <a:gd name="connsiteX4" fmla="*/ 373820 w 2555917"/>
                  <a:gd name="connsiteY4" fmla="*/ 3099 h 526131"/>
                  <a:gd name="connsiteX0" fmla="*/ 337069 w 2555918"/>
                  <a:gd name="connsiteY0" fmla="*/ 0 h 528004"/>
                  <a:gd name="connsiteX1" fmla="*/ 2225148 w 2555918"/>
                  <a:gd name="connsiteY1" fmla="*/ 1873 h 528004"/>
                  <a:gd name="connsiteX2" fmla="*/ 2555918 w 2555918"/>
                  <a:gd name="connsiteY2" fmla="*/ 528004 h 528004"/>
                  <a:gd name="connsiteX3" fmla="*/ 0 w 2555918"/>
                  <a:gd name="connsiteY3" fmla="*/ 521207 h 528004"/>
                  <a:gd name="connsiteX4" fmla="*/ 337069 w 2555918"/>
                  <a:gd name="connsiteY4" fmla="*/ 0 h 528004"/>
                  <a:gd name="connsiteX0" fmla="*/ 327265 w 2546114"/>
                  <a:gd name="connsiteY0" fmla="*/ 0 h 528004"/>
                  <a:gd name="connsiteX1" fmla="*/ 2215344 w 2546114"/>
                  <a:gd name="connsiteY1" fmla="*/ 1873 h 528004"/>
                  <a:gd name="connsiteX2" fmla="*/ 2546114 w 2546114"/>
                  <a:gd name="connsiteY2" fmla="*/ 528004 h 528004"/>
                  <a:gd name="connsiteX3" fmla="*/ 0 w 2546114"/>
                  <a:gd name="connsiteY3" fmla="*/ 520226 h 528004"/>
                  <a:gd name="connsiteX4" fmla="*/ 327265 w 2546114"/>
                  <a:gd name="connsiteY4" fmla="*/ 0 h 528004"/>
                  <a:gd name="connsiteX0" fmla="*/ 322366 w 2541215"/>
                  <a:gd name="connsiteY0" fmla="*/ 0 h 528004"/>
                  <a:gd name="connsiteX1" fmla="*/ 2210445 w 2541215"/>
                  <a:gd name="connsiteY1" fmla="*/ 1873 h 528004"/>
                  <a:gd name="connsiteX2" fmla="*/ 2541215 w 2541215"/>
                  <a:gd name="connsiteY2" fmla="*/ 528004 h 528004"/>
                  <a:gd name="connsiteX3" fmla="*/ 0 w 2541215"/>
                  <a:gd name="connsiteY3" fmla="*/ 522206 h 528004"/>
                  <a:gd name="connsiteX4" fmla="*/ 322366 w 2541215"/>
                  <a:gd name="connsiteY4" fmla="*/ 0 h 528004"/>
                  <a:gd name="connsiteX0" fmla="*/ 322366 w 2541215"/>
                  <a:gd name="connsiteY0" fmla="*/ 0 h 528004"/>
                  <a:gd name="connsiteX1" fmla="*/ 2179816 w 2541215"/>
                  <a:gd name="connsiteY1" fmla="*/ 1848 h 528004"/>
                  <a:gd name="connsiteX2" fmla="*/ 2541215 w 2541215"/>
                  <a:gd name="connsiteY2" fmla="*/ 528004 h 528004"/>
                  <a:gd name="connsiteX3" fmla="*/ 0 w 2541215"/>
                  <a:gd name="connsiteY3" fmla="*/ 522206 h 528004"/>
                  <a:gd name="connsiteX4" fmla="*/ 322366 w 2541215"/>
                  <a:gd name="connsiteY4" fmla="*/ 0 h 528004"/>
                  <a:gd name="connsiteX0" fmla="*/ 322366 w 2555935"/>
                  <a:gd name="connsiteY0" fmla="*/ 0 h 522206"/>
                  <a:gd name="connsiteX1" fmla="*/ 2179816 w 2555935"/>
                  <a:gd name="connsiteY1" fmla="*/ 1848 h 522206"/>
                  <a:gd name="connsiteX2" fmla="*/ 2555935 w 2555935"/>
                  <a:gd name="connsiteY2" fmla="*/ 514180 h 522206"/>
                  <a:gd name="connsiteX3" fmla="*/ 0 w 2555935"/>
                  <a:gd name="connsiteY3" fmla="*/ 522206 h 522206"/>
                  <a:gd name="connsiteX4" fmla="*/ 322366 w 2555935"/>
                  <a:gd name="connsiteY4" fmla="*/ 0 h 522206"/>
                  <a:gd name="connsiteX0" fmla="*/ 322366 w 2555935"/>
                  <a:gd name="connsiteY0" fmla="*/ 0 h 522206"/>
                  <a:gd name="connsiteX1" fmla="*/ 2183493 w 2555935"/>
                  <a:gd name="connsiteY1" fmla="*/ 862 h 522206"/>
                  <a:gd name="connsiteX2" fmla="*/ 2555935 w 2555935"/>
                  <a:gd name="connsiteY2" fmla="*/ 514180 h 522206"/>
                  <a:gd name="connsiteX3" fmla="*/ 0 w 2555935"/>
                  <a:gd name="connsiteY3" fmla="*/ 522206 h 522206"/>
                  <a:gd name="connsiteX4" fmla="*/ 322366 w 2555935"/>
                  <a:gd name="connsiteY4" fmla="*/ 0 h 522206"/>
                  <a:gd name="connsiteX0" fmla="*/ 322366 w 2559599"/>
                  <a:gd name="connsiteY0" fmla="*/ 0 h 523253"/>
                  <a:gd name="connsiteX1" fmla="*/ 2183493 w 2559599"/>
                  <a:gd name="connsiteY1" fmla="*/ 862 h 523253"/>
                  <a:gd name="connsiteX2" fmla="*/ 2559599 w 2559599"/>
                  <a:gd name="connsiteY2" fmla="*/ 523253 h 523253"/>
                  <a:gd name="connsiteX3" fmla="*/ 0 w 2559599"/>
                  <a:gd name="connsiteY3" fmla="*/ 522206 h 523253"/>
                  <a:gd name="connsiteX4" fmla="*/ 322366 w 2559599"/>
                  <a:gd name="connsiteY4" fmla="*/ 0 h 523253"/>
                  <a:gd name="connsiteX0" fmla="*/ 322366 w 2548575"/>
                  <a:gd name="connsiteY0" fmla="*/ 0 h 522206"/>
                  <a:gd name="connsiteX1" fmla="*/ 2183493 w 2548575"/>
                  <a:gd name="connsiteY1" fmla="*/ 862 h 522206"/>
                  <a:gd name="connsiteX2" fmla="*/ 2548575 w 2548575"/>
                  <a:gd name="connsiteY2" fmla="*/ 521228 h 522206"/>
                  <a:gd name="connsiteX3" fmla="*/ 0 w 2548575"/>
                  <a:gd name="connsiteY3" fmla="*/ 522206 h 522206"/>
                  <a:gd name="connsiteX4" fmla="*/ 322366 w 2548575"/>
                  <a:gd name="connsiteY4" fmla="*/ 0 h 522206"/>
                  <a:gd name="connsiteX0" fmla="*/ 322366 w 2552247"/>
                  <a:gd name="connsiteY0" fmla="*/ 0 h 525262"/>
                  <a:gd name="connsiteX1" fmla="*/ 2183493 w 2552247"/>
                  <a:gd name="connsiteY1" fmla="*/ 862 h 525262"/>
                  <a:gd name="connsiteX2" fmla="*/ 2552247 w 2552247"/>
                  <a:gd name="connsiteY2" fmla="*/ 525262 h 525262"/>
                  <a:gd name="connsiteX3" fmla="*/ 0 w 2552247"/>
                  <a:gd name="connsiteY3" fmla="*/ 522206 h 525262"/>
                  <a:gd name="connsiteX4" fmla="*/ 322366 w 2552247"/>
                  <a:gd name="connsiteY4" fmla="*/ 0 h 525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52247" h="525262">
                    <a:moveTo>
                      <a:pt x="322366" y="0"/>
                    </a:moveTo>
                    <a:lnTo>
                      <a:pt x="2183493" y="862"/>
                    </a:lnTo>
                    <a:lnTo>
                      <a:pt x="2552247" y="525262"/>
                    </a:lnTo>
                    <a:lnTo>
                      <a:pt x="0" y="522206"/>
                    </a:lnTo>
                    <a:lnTo>
                      <a:pt x="322366" y="0"/>
                    </a:lnTo>
                    <a:close/>
                  </a:path>
                </a:pathLst>
              </a:custGeom>
              <a:solidFill>
                <a:srgbClr val="7B0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61" name="矩形 7501"/>
              <p:cNvSpPr/>
              <p:nvPr/>
            </p:nvSpPr>
            <p:spPr>
              <a:xfrm rot="14644702">
                <a:off x="6575886" y="2270565"/>
                <a:ext cx="2231105" cy="575834"/>
              </a:xfrm>
              <a:custGeom>
                <a:avLst/>
                <a:gdLst>
                  <a:gd name="connsiteX0" fmla="*/ 0 w 1917700"/>
                  <a:gd name="connsiteY0" fmla="*/ 0 h 496524"/>
                  <a:gd name="connsiteX1" fmla="*/ 1917700 w 1917700"/>
                  <a:gd name="connsiteY1" fmla="*/ 0 h 496524"/>
                  <a:gd name="connsiteX2" fmla="*/ 1917700 w 1917700"/>
                  <a:gd name="connsiteY2" fmla="*/ 496524 h 496524"/>
                  <a:gd name="connsiteX3" fmla="*/ 0 w 1917700"/>
                  <a:gd name="connsiteY3" fmla="*/ 496524 h 496524"/>
                  <a:gd name="connsiteX4" fmla="*/ 0 w 1917700"/>
                  <a:gd name="connsiteY4" fmla="*/ 0 h 496524"/>
                  <a:gd name="connsiteX0" fmla="*/ 0 w 2241550"/>
                  <a:gd name="connsiteY0" fmla="*/ 0 h 496524"/>
                  <a:gd name="connsiteX1" fmla="*/ 1917700 w 2241550"/>
                  <a:gd name="connsiteY1" fmla="*/ 0 h 496524"/>
                  <a:gd name="connsiteX2" fmla="*/ 2241550 w 2241550"/>
                  <a:gd name="connsiteY2" fmla="*/ 496524 h 496524"/>
                  <a:gd name="connsiteX3" fmla="*/ 0 w 2241550"/>
                  <a:gd name="connsiteY3" fmla="*/ 496524 h 496524"/>
                  <a:gd name="connsiteX4" fmla="*/ 0 w 2241550"/>
                  <a:gd name="connsiteY4" fmla="*/ 0 h 496524"/>
                  <a:gd name="connsiteX0" fmla="*/ 330200 w 2571750"/>
                  <a:gd name="connsiteY0" fmla="*/ 0 h 496524"/>
                  <a:gd name="connsiteX1" fmla="*/ 2247900 w 2571750"/>
                  <a:gd name="connsiteY1" fmla="*/ 0 h 496524"/>
                  <a:gd name="connsiteX2" fmla="*/ 2571750 w 2571750"/>
                  <a:gd name="connsiteY2" fmla="*/ 496524 h 496524"/>
                  <a:gd name="connsiteX3" fmla="*/ 0 w 2571750"/>
                  <a:gd name="connsiteY3" fmla="*/ 496524 h 496524"/>
                  <a:gd name="connsiteX4" fmla="*/ 330200 w 2571750"/>
                  <a:gd name="connsiteY4" fmla="*/ 0 h 496524"/>
                  <a:gd name="connsiteX0" fmla="*/ 330200 w 2571750"/>
                  <a:gd name="connsiteY0" fmla="*/ 0 h 496524"/>
                  <a:gd name="connsiteX1" fmla="*/ 2241550 w 2571750"/>
                  <a:gd name="connsiteY1" fmla="*/ 3175 h 496524"/>
                  <a:gd name="connsiteX2" fmla="*/ 2571750 w 2571750"/>
                  <a:gd name="connsiteY2" fmla="*/ 496524 h 496524"/>
                  <a:gd name="connsiteX3" fmla="*/ 0 w 2571750"/>
                  <a:gd name="connsiteY3" fmla="*/ 496524 h 496524"/>
                  <a:gd name="connsiteX4" fmla="*/ 330200 w 2571750"/>
                  <a:gd name="connsiteY4" fmla="*/ 0 h 496524"/>
                  <a:gd name="connsiteX0" fmla="*/ 330200 w 2590800"/>
                  <a:gd name="connsiteY0" fmla="*/ 0 h 496524"/>
                  <a:gd name="connsiteX1" fmla="*/ 2241550 w 2590800"/>
                  <a:gd name="connsiteY1" fmla="*/ 3175 h 496524"/>
                  <a:gd name="connsiteX2" fmla="*/ 2590800 w 2590800"/>
                  <a:gd name="connsiteY2" fmla="*/ 496524 h 496524"/>
                  <a:gd name="connsiteX3" fmla="*/ 0 w 2590800"/>
                  <a:gd name="connsiteY3" fmla="*/ 496524 h 496524"/>
                  <a:gd name="connsiteX4" fmla="*/ 330200 w 2590800"/>
                  <a:gd name="connsiteY4" fmla="*/ 0 h 496524"/>
                  <a:gd name="connsiteX0" fmla="*/ 330200 w 2590800"/>
                  <a:gd name="connsiteY0" fmla="*/ 0 h 496524"/>
                  <a:gd name="connsiteX1" fmla="*/ 2241550 w 2590800"/>
                  <a:gd name="connsiteY1" fmla="*/ 0 h 496524"/>
                  <a:gd name="connsiteX2" fmla="*/ 2590800 w 2590800"/>
                  <a:gd name="connsiteY2" fmla="*/ 496524 h 496524"/>
                  <a:gd name="connsiteX3" fmla="*/ 0 w 2590800"/>
                  <a:gd name="connsiteY3" fmla="*/ 496524 h 496524"/>
                  <a:gd name="connsiteX4" fmla="*/ 330200 w 2590800"/>
                  <a:gd name="connsiteY4" fmla="*/ 0 h 496524"/>
                  <a:gd name="connsiteX0" fmla="*/ 349250 w 2609850"/>
                  <a:gd name="connsiteY0" fmla="*/ 0 h 496524"/>
                  <a:gd name="connsiteX1" fmla="*/ 2260600 w 2609850"/>
                  <a:gd name="connsiteY1" fmla="*/ 0 h 496524"/>
                  <a:gd name="connsiteX2" fmla="*/ 2609850 w 2609850"/>
                  <a:gd name="connsiteY2" fmla="*/ 496524 h 496524"/>
                  <a:gd name="connsiteX3" fmla="*/ 0 w 2609850"/>
                  <a:gd name="connsiteY3" fmla="*/ 496524 h 496524"/>
                  <a:gd name="connsiteX4" fmla="*/ 349250 w 2609850"/>
                  <a:gd name="connsiteY4" fmla="*/ 0 h 496524"/>
                  <a:gd name="connsiteX0" fmla="*/ 420325 w 2609850"/>
                  <a:gd name="connsiteY0" fmla="*/ 0 h 500318"/>
                  <a:gd name="connsiteX1" fmla="*/ 2260600 w 2609850"/>
                  <a:gd name="connsiteY1" fmla="*/ 3794 h 500318"/>
                  <a:gd name="connsiteX2" fmla="*/ 2609850 w 2609850"/>
                  <a:gd name="connsiteY2" fmla="*/ 500318 h 500318"/>
                  <a:gd name="connsiteX3" fmla="*/ 0 w 2609850"/>
                  <a:gd name="connsiteY3" fmla="*/ 500318 h 500318"/>
                  <a:gd name="connsiteX4" fmla="*/ 420325 w 2609850"/>
                  <a:gd name="connsiteY4" fmla="*/ 0 h 500318"/>
                  <a:gd name="connsiteX0" fmla="*/ 388546 w 2578071"/>
                  <a:gd name="connsiteY0" fmla="*/ 0 h 522131"/>
                  <a:gd name="connsiteX1" fmla="*/ 2228821 w 2578071"/>
                  <a:gd name="connsiteY1" fmla="*/ 3794 h 522131"/>
                  <a:gd name="connsiteX2" fmla="*/ 2578071 w 2578071"/>
                  <a:gd name="connsiteY2" fmla="*/ 500318 h 522131"/>
                  <a:gd name="connsiteX3" fmla="*/ 1 w 2578071"/>
                  <a:gd name="connsiteY3" fmla="*/ 522131 h 522131"/>
                  <a:gd name="connsiteX4" fmla="*/ 388546 w 2578071"/>
                  <a:gd name="connsiteY4" fmla="*/ 0 h 522131"/>
                  <a:gd name="connsiteX0" fmla="*/ 383637 w 2578070"/>
                  <a:gd name="connsiteY0" fmla="*/ 0 h 520165"/>
                  <a:gd name="connsiteX1" fmla="*/ 2228820 w 2578070"/>
                  <a:gd name="connsiteY1" fmla="*/ 1828 h 520165"/>
                  <a:gd name="connsiteX2" fmla="*/ 2578070 w 2578070"/>
                  <a:gd name="connsiteY2" fmla="*/ 498352 h 520165"/>
                  <a:gd name="connsiteX3" fmla="*/ 0 w 2578070"/>
                  <a:gd name="connsiteY3" fmla="*/ 520165 h 520165"/>
                  <a:gd name="connsiteX4" fmla="*/ 383637 w 2578070"/>
                  <a:gd name="connsiteY4" fmla="*/ 0 h 520165"/>
                  <a:gd name="connsiteX0" fmla="*/ 373856 w 2568289"/>
                  <a:gd name="connsiteY0" fmla="*/ 0 h 526117"/>
                  <a:gd name="connsiteX1" fmla="*/ 2219039 w 2568289"/>
                  <a:gd name="connsiteY1" fmla="*/ 1828 h 526117"/>
                  <a:gd name="connsiteX2" fmla="*/ 2568289 w 2568289"/>
                  <a:gd name="connsiteY2" fmla="*/ 498352 h 526117"/>
                  <a:gd name="connsiteX3" fmla="*/ 0 w 2568289"/>
                  <a:gd name="connsiteY3" fmla="*/ 526117 h 526117"/>
                  <a:gd name="connsiteX4" fmla="*/ 373856 w 2568289"/>
                  <a:gd name="connsiteY4" fmla="*/ 0 h 526117"/>
                  <a:gd name="connsiteX0" fmla="*/ 381201 w 2575634"/>
                  <a:gd name="connsiteY0" fmla="*/ 0 h 524124"/>
                  <a:gd name="connsiteX1" fmla="*/ 2226384 w 2575634"/>
                  <a:gd name="connsiteY1" fmla="*/ 1828 h 524124"/>
                  <a:gd name="connsiteX2" fmla="*/ 2575634 w 2575634"/>
                  <a:gd name="connsiteY2" fmla="*/ 498352 h 524124"/>
                  <a:gd name="connsiteX3" fmla="*/ 0 w 2575634"/>
                  <a:gd name="connsiteY3" fmla="*/ 524124 h 524124"/>
                  <a:gd name="connsiteX4" fmla="*/ 381201 w 2575634"/>
                  <a:gd name="connsiteY4" fmla="*/ 0 h 524124"/>
                  <a:gd name="connsiteX0" fmla="*/ 375057 w 2575634"/>
                  <a:gd name="connsiteY0" fmla="*/ 3099 h 522296"/>
                  <a:gd name="connsiteX1" fmla="*/ 2226384 w 2575634"/>
                  <a:gd name="connsiteY1" fmla="*/ 0 h 522296"/>
                  <a:gd name="connsiteX2" fmla="*/ 2575634 w 2575634"/>
                  <a:gd name="connsiteY2" fmla="*/ 496524 h 522296"/>
                  <a:gd name="connsiteX3" fmla="*/ 0 w 2575634"/>
                  <a:gd name="connsiteY3" fmla="*/ 522296 h 522296"/>
                  <a:gd name="connsiteX4" fmla="*/ 375057 w 2575634"/>
                  <a:gd name="connsiteY4" fmla="*/ 3099 h 522296"/>
                  <a:gd name="connsiteX0" fmla="*/ 376277 w 2576854"/>
                  <a:gd name="connsiteY0" fmla="*/ 3099 h 520316"/>
                  <a:gd name="connsiteX1" fmla="*/ 2227604 w 2576854"/>
                  <a:gd name="connsiteY1" fmla="*/ 0 h 520316"/>
                  <a:gd name="connsiteX2" fmla="*/ 2576854 w 2576854"/>
                  <a:gd name="connsiteY2" fmla="*/ 496524 h 520316"/>
                  <a:gd name="connsiteX3" fmla="*/ 1 w 2576854"/>
                  <a:gd name="connsiteY3" fmla="*/ 520316 h 520316"/>
                  <a:gd name="connsiteX4" fmla="*/ 376277 w 2576854"/>
                  <a:gd name="connsiteY4" fmla="*/ 3099 h 520316"/>
                  <a:gd name="connsiteX0" fmla="*/ 375040 w 2575617"/>
                  <a:gd name="connsiteY0" fmla="*/ 3099 h 517355"/>
                  <a:gd name="connsiteX1" fmla="*/ 2226367 w 2575617"/>
                  <a:gd name="connsiteY1" fmla="*/ 0 h 517355"/>
                  <a:gd name="connsiteX2" fmla="*/ 2575617 w 2575617"/>
                  <a:gd name="connsiteY2" fmla="*/ 496524 h 517355"/>
                  <a:gd name="connsiteX3" fmla="*/ 0 w 2575617"/>
                  <a:gd name="connsiteY3" fmla="*/ 517355 h 517355"/>
                  <a:gd name="connsiteX4" fmla="*/ 375040 w 2575617"/>
                  <a:gd name="connsiteY4" fmla="*/ 3099 h 517355"/>
                  <a:gd name="connsiteX0" fmla="*/ 375040 w 2557137"/>
                  <a:gd name="connsiteY0" fmla="*/ 3099 h 526131"/>
                  <a:gd name="connsiteX1" fmla="*/ 2226367 w 2557137"/>
                  <a:gd name="connsiteY1" fmla="*/ 0 h 526131"/>
                  <a:gd name="connsiteX2" fmla="*/ 2557137 w 2557137"/>
                  <a:gd name="connsiteY2" fmla="*/ 526131 h 526131"/>
                  <a:gd name="connsiteX3" fmla="*/ 0 w 2557137"/>
                  <a:gd name="connsiteY3" fmla="*/ 517355 h 526131"/>
                  <a:gd name="connsiteX4" fmla="*/ 375040 w 2557137"/>
                  <a:gd name="connsiteY4" fmla="*/ 3099 h 526131"/>
                  <a:gd name="connsiteX0" fmla="*/ 373820 w 2555917"/>
                  <a:gd name="connsiteY0" fmla="*/ 3099 h 526131"/>
                  <a:gd name="connsiteX1" fmla="*/ 2225147 w 2555917"/>
                  <a:gd name="connsiteY1" fmla="*/ 0 h 526131"/>
                  <a:gd name="connsiteX2" fmla="*/ 2555917 w 2555917"/>
                  <a:gd name="connsiteY2" fmla="*/ 526131 h 526131"/>
                  <a:gd name="connsiteX3" fmla="*/ -1 w 2555917"/>
                  <a:gd name="connsiteY3" fmla="*/ 519334 h 526131"/>
                  <a:gd name="connsiteX4" fmla="*/ 373820 w 2555917"/>
                  <a:gd name="connsiteY4" fmla="*/ 3099 h 526131"/>
                  <a:gd name="connsiteX0" fmla="*/ 373821 w 2555918"/>
                  <a:gd name="connsiteY0" fmla="*/ 3173 h 526205"/>
                  <a:gd name="connsiteX1" fmla="*/ 2233316 w 2555918"/>
                  <a:gd name="connsiteY1" fmla="*/ 0 h 526205"/>
                  <a:gd name="connsiteX2" fmla="*/ 2555918 w 2555918"/>
                  <a:gd name="connsiteY2" fmla="*/ 526205 h 526205"/>
                  <a:gd name="connsiteX3" fmla="*/ 0 w 2555918"/>
                  <a:gd name="connsiteY3" fmla="*/ 519408 h 526205"/>
                  <a:gd name="connsiteX4" fmla="*/ 373821 w 2555918"/>
                  <a:gd name="connsiteY4" fmla="*/ 3173 h 526205"/>
                  <a:gd name="connsiteX0" fmla="*/ 373821 w 2612907"/>
                  <a:gd name="connsiteY0" fmla="*/ 3173 h 519408"/>
                  <a:gd name="connsiteX1" fmla="*/ 2233316 w 2612907"/>
                  <a:gd name="connsiteY1" fmla="*/ 0 h 519408"/>
                  <a:gd name="connsiteX2" fmla="*/ 2612907 w 2612907"/>
                  <a:gd name="connsiteY2" fmla="*/ 512510 h 519408"/>
                  <a:gd name="connsiteX3" fmla="*/ 0 w 2612907"/>
                  <a:gd name="connsiteY3" fmla="*/ 519408 h 519408"/>
                  <a:gd name="connsiteX4" fmla="*/ 373821 w 2612907"/>
                  <a:gd name="connsiteY4" fmla="*/ 3173 h 519408"/>
                  <a:gd name="connsiteX0" fmla="*/ 313180 w 2552266"/>
                  <a:gd name="connsiteY0" fmla="*/ 3173 h 533354"/>
                  <a:gd name="connsiteX1" fmla="*/ 2172675 w 2552266"/>
                  <a:gd name="connsiteY1" fmla="*/ 0 h 533354"/>
                  <a:gd name="connsiteX2" fmla="*/ 2552266 w 2552266"/>
                  <a:gd name="connsiteY2" fmla="*/ 512510 h 533354"/>
                  <a:gd name="connsiteX3" fmla="*/ 0 w 2552266"/>
                  <a:gd name="connsiteY3" fmla="*/ 533354 h 533354"/>
                  <a:gd name="connsiteX4" fmla="*/ 313180 w 2552266"/>
                  <a:gd name="connsiteY4" fmla="*/ 3173 h 533354"/>
                  <a:gd name="connsiteX0" fmla="*/ 327827 w 2566913"/>
                  <a:gd name="connsiteY0" fmla="*/ 3173 h 537441"/>
                  <a:gd name="connsiteX1" fmla="*/ 2187322 w 2566913"/>
                  <a:gd name="connsiteY1" fmla="*/ 0 h 537441"/>
                  <a:gd name="connsiteX2" fmla="*/ 2566913 w 2566913"/>
                  <a:gd name="connsiteY2" fmla="*/ 512510 h 537441"/>
                  <a:gd name="connsiteX3" fmla="*/ 0 w 2566913"/>
                  <a:gd name="connsiteY3" fmla="*/ 537441 h 537441"/>
                  <a:gd name="connsiteX4" fmla="*/ 327827 w 2566913"/>
                  <a:gd name="connsiteY4" fmla="*/ 3173 h 537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6913" h="537441">
                    <a:moveTo>
                      <a:pt x="327827" y="3173"/>
                    </a:moveTo>
                    <a:lnTo>
                      <a:pt x="2187322" y="0"/>
                    </a:lnTo>
                    <a:lnTo>
                      <a:pt x="2566913" y="512510"/>
                    </a:lnTo>
                    <a:lnTo>
                      <a:pt x="0" y="537441"/>
                    </a:lnTo>
                    <a:lnTo>
                      <a:pt x="327827" y="3173"/>
                    </a:lnTo>
                    <a:close/>
                  </a:path>
                </a:pathLst>
              </a:custGeom>
              <a:solidFill>
                <a:srgbClr val="4F43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62" name="矩形 7501"/>
              <p:cNvSpPr/>
              <p:nvPr/>
            </p:nvSpPr>
            <p:spPr>
              <a:xfrm rot="7047957">
                <a:off x="3464215" y="2272221"/>
                <a:ext cx="2224598" cy="581887"/>
              </a:xfrm>
              <a:custGeom>
                <a:avLst/>
                <a:gdLst>
                  <a:gd name="connsiteX0" fmla="*/ 0 w 1917700"/>
                  <a:gd name="connsiteY0" fmla="*/ 0 h 496524"/>
                  <a:gd name="connsiteX1" fmla="*/ 1917700 w 1917700"/>
                  <a:gd name="connsiteY1" fmla="*/ 0 h 496524"/>
                  <a:gd name="connsiteX2" fmla="*/ 1917700 w 1917700"/>
                  <a:gd name="connsiteY2" fmla="*/ 496524 h 496524"/>
                  <a:gd name="connsiteX3" fmla="*/ 0 w 1917700"/>
                  <a:gd name="connsiteY3" fmla="*/ 496524 h 496524"/>
                  <a:gd name="connsiteX4" fmla="*/ 0 w 1917700"/>
                  <a:gd name="connsiteY4" fmla="*/ 0 h 496524"/>
                  <a:gd name="connsiteX0" fmla="*/ 0 w 2241550"/>
                  <a:gd name="connsiteY0" fmla="*/ 0 h 496524"/>
                  <a:gd name="connsiteX1" fmla="*/ 1917700 w 2241550"/>
                  <a:gd name="connsiteY1" fmla="*/ 0 h 496524"/>
                  <a:gd name="connsiteX2" fmla="*/ 2241550 w 2241550"/>
                  <a:gd name="connsiteY2" fmla="*/ 496524 h 496524"/>
                  <a:gd name="connsiteX3" fmla="*/ 0 w 2241550"/>
                  <a:gd name="connsiteY3" fmla="*/ 496524 h 496524"/>
                  <a:gd name="connsiteX4" fmla="*/ 0 w 2241550"/>
                  <a:gd name="connsiteY4" fmla="*/ 0 h 496524"/>
                  <a:gd name="connsiteX0" fmla="*/ 330200 w 2571750"/>
                  <a:gd name="connsiteY0" fmla="*/ 0 h 496524"/>
                  <a:gd name="connsiteX1" fmla="*/ 2247900 w 2571750"/>
                  <a:gd name="connsiteY1" fmla="*/ 0 h 496524"/>
                  <a:gd name="connsiteX2" fmla="*/ 2571750 w 2571750"/>
                  <a:gd name="connsiteY2" fmla="*/ 496524 h 496524"/>
                  <a:gd name="connsiteX3" fmla="*/ 0 w 2571750"/>
                  <a:gd name="connsiteY3" fmla="*/ 496524 h 496524"/>
                  <a:gd name="connsiteX4" fmla="*/ 330200 w 2571750"/>
                  <a:gd name="connsiteY4" fmla="*/ 0 h 496524"/>
                  <a:gd name="connsiteX0" fmla="*/ 330200 w 2571750"/>
                  <a:gd name="connsiteY0" fmla="*/ 0 h 496524"/>
                  <a:gd name="connsiteX1" fmla="*/ 2241550 w 2571750"/>
                  <a:gd name="connsiteY1" fmla="*/ 3175 h 496524"/>
                  <a:gd name="connsiteX2" fmla="*/ 2571750 w 2571750"/>
                  <a:gd name="connsiteY2" fmla="*/ 496524 h 496524"/>
                  <a:gd name="connsiteX3" fmla="*/ 0 w 2571750"/>
                  <a:gd name="connsiteY3" fmla="*/ 496524 h 496524"/>
                  <a:gd name="connsiteX4" fmla="*/ 330200 w 2571750"/>
                  <a:gd name="connsiteY4" fmla="*/ 0 h 496524"/>
                  <a:gd name="connsiteX0" fmla="*/ 330200 w 2590800"/>
                  <a:gd name="connsiteY0" fmla="*/ 0 h 496524"/>
                  <a:gd name="connsiteX1" fmla="*/ 2241550 w 2590800"/>
                  <a:gd name="connsiteY1" fmla="*/ 3175 h 496524"/>
                  <a:gd name="connsiteX2" fmla="*/ 2590800 w 2590800"/>
                  <a:gd name="connsiteY2" fmla="*/ 496524 h 496524"/>
                  <a:gd name="connsiteX3" fmla="*/ 0 w 2590800"/>
                  <a:gd name="connsiteY3" fmla="*/ 496524 h 496524"/>
                  <a:gd name="connsiteX4" fmla="*/ 330200 w 2590800"/>
                  <a:gd name="connsiteY4" fmla="*/ 0 h 496524"/>
                  <a:gd name="connsiteX0" fmla="*/ 330200 w 2590800"/>
                  <a:gd name="connsiteY0" fmla="*/ 0 h 496524"/>
                  <a:gd name="connsiteX1" fmla="*/ 2241550 w 2590800"/>
                  <a:gd name="connsiteY1" fmla="*/ 0 h 496524"/>
                  <a:gd name="connsiteX2" fmla="*/ 2590800 w 2590800"/>
                  <a:gd name="connsiteY2" fmla="*/ 496524 h 496524"/>
                  <a:gd name="connsiteX3" fmla="*/ 0 w 2590800"/>
                  <a:gd name="connsiteY3" fmla="*/ 496524 h 496524"/>
                  <a:gd name="connsiteX4" fmla="*/ 330200 w 2590800"/>
                  <a:gd name="connsiteY4" fmla="*/ 0 h 496524"/>
                  <a:gd name="connsiteX0" fmla="*/ 349250 w 2609850"/>
                  <a:gd name="connsiteY0" fmla="*/ 0 h 496524"/>
                  <a:gd name="connsiteX1" fmla="*/ 2260600 w 2609850"/>
                  <a:gd name="connsiteY1" fmla="*/ 0 h 496524"/>
                  <a:gd name="connsiteX2" fmla="*/ 2609850 w 2609850"/>
                  <a:gd name="connsiteY2" fmla="*/ 496524 h 496524"/>
                  <a:gd name="connsiteX3" fmla="*/ 0 w 2609850"/>
                  <a:gd name="connsiteY3" fmla="*/ 496524 h 496524"/>
                  <a:gd name="connsiteX4" fmla="*/ 349250 w 2609850"/>
                  <a:gd name="connsiteY4" fmla="*/ 0 h 496524"/>
                  <a:gd name="connsiteX0" fmla="*/ 420325 w 2609850"/>
                  <a:gd name="connsiteY0" fmla="*/ 0 h 500318"/>
                  <a:gd name="connsiteX1" fmla="*/ 2260600 w 2609850"/>
                  <a:gd name="connsiteY1" fmla="*/ 3794 h 500318"/>
                  <a:gd name="connsiteX2" fmla="*/ 2609850 w 2609850"/>
                  <a:gd name="connsiteY2" fmla="*/ 500318 h 500318"/>
                  <a:gd name="connsiteX3" fmla="*/ 0 w 2609850"/>
                  <a:gd name="connsiteY3" fmla="*/ 500318 h 500318"/>
                  <a:gd name="connsiteX4" fmla="*/ 420325 w 2609850"/>
                  <a:gd name="connsiteY4" fmla="*/ 0 h 500318"/>
                  <a:gd name="connsiteX0" fmla="*/ 388546 w 2578071"/>
                  <a:gd name="connsiteY0" fmla="*/ 0 h 522131"/>
                  <a:gd name="connsiteX1" fmla="*/ 2228821 w 2578071"/>
                  <a:gd name="connsiteY1" fmla="*/ 3794 h 522131"/>
                  <a:gd name="connsiteX2" fmla="*/ 2578071 w 2578071"/>
                  <a:gd name="connsiteY2" fmla="*/ 500318 h 522131"/>
                  <a:gd name="connsiteX3" fmla="*/ 1 w 2578071"/>
                  <a:gd name="connsiteY3" fmla="*/ 522131 h 522131"/>
                  <a:gd name="connsiteX4" fmla="*/ 388546 w 2578071"/>
                  <a:gd name="connsiteY4" fmla="*/ 0 h 522131"/>
                  <a:gd name="connsiteX0" fmla="*/ 383637 w 2578070"/>
                  <a:gd name="connsiteY0" fmla="*/ 0 h 520165"/>
                  <a:gd name="connsiteX1" fmla="*/ 2228820 w 2578070"/>
                  <a:gd name="connsiteY1" fmla="*/ 1828 h 520165"/>
                  <a:gd name="connsiteX2" fmla="*/ 2578070 w 2578070"/>
                  <a:gd name="connsiteY2" fmla="*/ 498352 h 520165"/>
                  <a:gd name="connsiteX3" fmla="*/ 0 w 2578070"/>
                  <a:gd name="connsiteY3" fmla="*/ 520165 h 520165"/>
                  <a:gd name="connsiteX4" fmla="*/ 383637 w 2578070"/>
                  <a:gd name="connsiteY4" fmla="*/ 0 h 520165"/>
                  <a:gd name="connsiteX0" fmla="*/ 373856 w 2568289"/>
                  <a:gd name="connsiteY0" fmla="*/ 0 h 526117"/>
                  <a:gd name="connsiteX1" fmla="*/ 2219039 w 2568289"/>
                  <a:gd name="connsiteY1" fmla="*/ 1828 h 526117"/>
                  <a:gd name="connsiteX2" fmla="*/ 2568289 w 2568289"/>
                  <a:gd name="connsiteY2" fmla="*/ 498352 h 526117"/>
                  <a:gd name="connsiteX3" fmla="*/ 0 w 2568289"/>
                  <a:gd name="connsiteY3" fmla="*/ 526117 h 526117"/>
                  <a:gd name="connsiteX4" fmla="*/ 373856 w 2568289"/>
                  <a:gd name="connsiteY4" fmla="*/ 0 h 526117"/>
                  <a:gd name="connsiteX0" fmla="*/ 381201 w 2575634"/>
                  <a:gd name="connsiteY0" fmla="*/ 0 h 524124"/>
                  <a:gd name="connsiteX1" fmla="*/ 2226384 w 2575634"/>
                  <a:gd name="connsiteY1" fmla="*/ 1828 h 524124"/>
                  <a:gd name="connsiteX2" fmla="*/ 2575634 w 2575634"/>
                  <a:gd name="connsiteY2" fmla="*/ 498352 h 524124"/>
                  <a:gd name="connsiteX3" fmla="*/ 0 w 2575634"/>
                  <a:gd name="connsiteY3" fmla="*/ 524124 h 524124"/>
                  <a:gd name="connsiteX4" fmla="*/ 381201 w 2575634"/>
                  <a:gd name="connsiteY4" fmla="*/ 0 h 524124"/>
                  <a:gd name="connsiteX0" fmla="*/ 375057 w 2575634"/>
                  <a:gd name="connsiteY0" fmla="*/ 3099 h 522296"/>
                  <a:gd name="connsiteX1" fmla="*/ 2226384 w 2575634"/>
                  <a:gd name="connsiteY1" fmla="*/ 0 h 522296"/>
                  <a:gd name="connsiteX2" fmla="*/ 2575634 w 2575634"/>
                  <a:gd name="connsiteY2" fmla="*/ 496524 h 522296"/>
                  <a:gd name="connsiteX3" fmla="*/ 0 w 2575634"/>
                  <a:gd name="connsiteY3" fmla="*/ 522296 h 522296"/>
                  <a:gd name="connsiteX4" fmla="*/ 375057 w 2575634"/>
                  <a:gd name="connsiteY4" fmla="*/ 3099 h 522296"/>
                  <a:gd name="connsiteX0" fmla="*/ 376277 w 2576854"/>
                  <a:gd name="connsiteY0" fmla="*/ 3099 h 520316"/>
                  <a:gd name="connsiteX1" fmla="*/ 2227604 w 2576854"/>
                  <a:gd name="connsiteY1" fmla="*/ 0 h 520316"/>
                  <a:gd name="connsiteX2" fmla="*/ 2576854 w 2576854"/>
                  <a:gd name="connsiteY2" fmla="*/ 496524 h 520316"/>
                  <a:gd name="connsiteX3" fmla="*/ 1 w 2576854"/>
                  <a:gd name="connsiteY3" fmla="*/ 520316 h 520316"/>
                  <a:gd name="connsiteX4" fmla="*/ 376277 w 2576854"/>
                  <a:gd name="connsiteY4" fmla="*/ 3099 h 520316"/>
                  <a:gd name="connsiteX0" fmla="*/ 375040 w 2575617"/>
                  <a:gd name="connsiteY0" fmla="*/ 3099 h 517355"/>
                  <a:gd name="connsiteX1" fmla="*/ 2226367 w 2575617"/>
                  <a:gd name="connsiteY1" fmla="*/ 0 h 517355"/>
                  <a:gd name="connsiteX2" fmla="*/ 2575617 w 2575617"/>
                  <a:gd name="connsiteY2" fmla="*/ 496524 h 517355"/>
                  <a:gd name="connsiteX3" fmla="*/ 0 w 2575617"/>
                  <a:gd name="connsiteY3" fmla="*/ 517355 h 517355"/>
                  <a:gd name="connsiteX4" fmla="*/ 375040 w 2575617"/>
                  <a:gd name="connsiteY4" fmla="*/ 3099 h 517355"/>
                  <a:gd name="connsiteX0" fmla="*/ 375040 w 2557137"/>
                  <a:gd name="connsiteY0" fmla="*/ 3099 h 526131"/>
                  <a:gd name="connsiteX1" fmla="*/ 2226367 w 2557137"/>
                  <a:gd name="connsiteY1" fmla="*/ 0 h 526131"/>
                  <a:gd name="connsiteX2" fmla="*/ 2557137 w 2557137"/>
                  <a:gd name="connsiteY2" fmla="*/ 526131 h 526131"/>
                  <a:gd name="connsiteX3" fmla="*/ 0 w 2557137"/>
                  <a:gd name="connsiteY3" fmla="*/ 517355 h 526131"/>
                  <a:gd name="connsiteX4" fmla="*/ 375040 w 2557137"/>
                  <a:gd name="connsiteY4" fmla="*/ 3099 h 526131"/>
                  <a:gd name="connsiteX0" fmla="*/ 373820 w 2555917"/>
                  <a:gd name="connsiteY0" fmla="*/ 3099 h 526131"/>
                  <a:gd name="connsiteX1" fmla="*/ 2225147 w 2555917"/>
                  <a:gd name="connsiteY1" fmla="*/ 0 h 526131"/>
                  <a:gd name="connsiteX2" fmla="*/ 2555917 w 2555917"/>
                  <a:gd name="connsiteY2" fmla="*/ 526131 h 526131"/>
                  <a:gd name="connsiteX3" fmla="*/ -1 w 2555917"/>
                  <a:gd name="connsiteY3" fmla="*/ 519334 h 526131"/>
                  <a:gd name="connsiteX4" fmla="*/ 373820 w 2555917"/>
                  <a:gd name="connsiteY4" fmla="*/ 3099 h 526131"/>
                  <a:gd name="connsiteX0" fmla="*/ 373821 w 2555918"/>
                  <a:gd name="connsiteY0" fmla="*/ 3173 h 526205"/>
                  <a:gd name="connsiteX1" fmla="*/ 2233316 w 2555918"/>
                  <a:gd name="connsiteY1" fmla="*/ 0 h 526205"/>
                  <a:gd name="connsiteX2" fmla="*/ 2555918 w 2555918"/>
                  <a:gd name="connsiteY2" fmla="*/ 526205 h 526205"/>
                  <a:gd name="connsiteX3" fmla="*/ 0 w 2555918"/>
                  <a:gd name="connsiteY3" fmla="*/ 519408 h 526205"/>
                  <a:gd name="connsiteX4" fmla="*/ 373821 w 2555918"/>
                  <a:gd name="connsiteY4" fmla="*/ 3173 h 526205"/>
                  <a:gd name="connsiteX0" fmla="*/ 373821 w 2612907"/>
                  <a:gd name="connsiteY0" fmla="*/ 3173 h 519408"/>
                  <a:gd name="connsiteX1" fmla="*/ 2233316 w 2612907"/>
                  <a:gd name="connsiteY1" fmla="*/ 0 h 519408"/>
                  <a:gd name="connsiteX2" fmla="*/ 2612907 w 2612907"/>
                  <a:gd name="connsiteY2" fmla="*/ 512510 h 519408"/>
                  <a:gd name="connsiteX3" fmla="*/ 0 w 2612907"/>
                  <a:gd name="connsiteY3" fmla="*/ 519408 h 519408"/>
                  <a:gd name="connsiteX4" fmla="*/ 373821 w 2612907"/>
                  <a:gd name="connsiteY4" fmla="*/ 3173 h 519408"/>
                  <a:gd name="connsiteX0" fmla="*/ 313180 w 2552266"/>
                  <a:gd name="connsiteY0" fmla="*/ 3173 h 533354"/>
                  <a:gd name="connsiteX1" fmla="*/ 2172675 w 2552266"/>
                  <a:gd name="connsiteY1" fmla="*/ 0 h 533354"/>
                  <a:gd name="connsiteX2" fmla="*/ 2552266 w 2552266"/>
                  <a:gd name="connsiteY2" fmla="*/ 512510 h 533354"/>
                  <a:gd name="connsiteX3" fmla="*/ 0 w 2552266"/>
                  <a:gd name="connsiteY3" fmla="*/ 533354 h 533354"/>
                  <a:gd name="connsiteX4" fmla="*/ 313180 w 2552266"/>
                  <a:gd name="connsiteY4" fmla="*/ 3173 h 533354"/>
                  <a:gd name="connsiteX0" fmla="*/ 327827 w 2566913"/>
                  <a:gd name="connsiteY0" fmla="*/ 3173 h 537441"/>
                  <a:gd name="connsiteX1" fmla="*/ 2187322 w 2566913"/>
                  <a:gd name="connsiteY1" fmla="*/ 0 h 537441"/>
                  <a:gd name="connsiteX2" fmla="*/ 2566913 w 2566913"/>
                  <a:gd name="connsiteY2" fmla="*/ 512510 h 537441"/>
                  <a:gd name="connsiteX3" fmla="*/ 0 w 2566913"/>
                  <a:gd name="connsiteY3" fmla="*/ 537441 h 537441"/>
                  <a:gd name="connsiteX4" fmla="*/ 327827 w 2566913"/>
                  <a:gd name="connsiteY4" fmla="*/ 3173 h 537441"/>
                  <a:gd name="connsiteX0" fmla="*/ 327827 w 2566913"/>
                  <a:gd name="connsiteY0" fmla="*/ 23014 h 557282"/>
                  <a:gd name="connsiteX1" fmla="*/ 2193063 w 2566913"/>
                  <a:gd name="connsiteY1" fmla="*/ 0 h 557282"/>
                  <a:gd name="connsiteX2" fmla="*/ 2566913 w 2566913"/>
                  <a:gd name="connsiteY2" fmla="*/ 532351 h 557282"/>
                  <a:gd name="connsiteX3" fmla="*/ 0 w 2566913"/>
                  <a:gd name="connsiteY3" fmla="*/ 557282 h 557282"/>
                  <a:gd name="connsiteX4" fmla="*/ 327827 w 2566913"/>
                  <a:gd name="connsiteY4" fmla="*/ 23014 h 557282"/>
                  <a:gd name="connsiteX0" fmla="*/ 327827 w 2511110"/>
                  <a:gd name="connsiteY0" fmla="*/ 23014 h 557282"/>
                  <a:gd name="connsiteX1" fmla="*/ 2193063 w 2511110"/>
                  <a:gd name="connsiteY1" fmla="*/ 0 h 557282"/>
                  <a:gd name="connsiteX2" fmla="*/ 2511110 w 2511110"/>
                  <a:gd name="connsiteY2" fmla="*/ 498464 h 557282"/>
                  <a:gd name="connsiteX3" fmla="*/ 0 w 2511110"/>
                  <a:gd name="connsiteY3" fmla="*/ 557282 h 557282"/>
                  <a:gd name="connsiteX4" fmla="*/ 327827 w 2511110"/>
                  <a:gd name="connsiteY4" fmla="*/ 23014 h 557282"/>
                  <a:gd name="connsiteX0" fmla="*/ 327827 w 2517427"/>
                  <a:gd name="connsiteY0" fmla="*/ 23014 h 557282"/>
                  <a:gd name="connsiteX1" fmla="*/ 2193063 w 2517427"/>
                  <a:gd name="connsiteY1" fmla="*/ 0 h 557282"/>
                  <a:gd name="connsiteX2" fmla="*/ 2517428 w 2517427"/>
                  <a:gd name="connsiteY2" fmla="*/ 508268 h 557282"/>
                  <a:gd name="connsiteX3" fmla="*/ 0 w 2517427"/>
                  <a:gd name="connsiteY3" fmla="*/ 557282 h 557282"/>
                  <a:gd name="connsiteX4" fmla="*/ 327827 w 2517427"/>
                  <a:gd name="connsiteY4" fmla="*/ 23014 h 557282"/>
                  <a:gd name="connsiteX0" fmla="*/ 367299 w 2556900"/>
                  <a:gd name="connsiteY0" fmla="*/ 23014 h 543944"/>
                  <a:gd name="connsiteX1" fmla="*/ 2232535 w 2556900"/>
                  <a:gd name="connsiteY1" fmla="*/ 0 h 543944"/>
                  <a:gd name="connsiteX2" fmla="*/ 2556900 w 2556900"/>
                  <a:gd name="connsiteY2" fmla="*/ 508268 h 543944"/>
                  <a:gd name="connsiteX3" fmla="*/ 0 w 2556900"/>
                  <a:gd name="connsiteY3" fmla="*/ 543944 h 543944"/>
                  <a:gd name="connsiteX4" fmla="*/ 367299 w 2556900"/>
                  <a:gd name="connsiteY4" fmla="*/ 23014 h 543944"/>
                  <a:gd name="connsiteX0" fmla="*/ 369826 w 2559427"/>
                  <a:gd name="connsiteY0" fmla="*/ 23014 h 540021"/>
                  <a:gd name="connsiteX1" fmla="*/ 2235062 w 2559427"/>
                  <a:gd name="connsiteY1" fmla="*/ 0 h 540021"/>
                  <a:gd name="connsiteX2" fmla="*/ 2559427 w 2559427"/>
                  <a:gd name="connsiteY2" fmla="*/ 508268 h 540021"/>
                  <a:gd name="connsiteX3" fmla="*/ 0 w 2559427"/>
                  <a:gd name="connsiteY3" fmla="*/ 540021 h 540021"/>
                  <a:gd name="connsiteX4" fmla="*/ 369826 w 2559427"/>
                  <a:gd name="connsiteY4" fmla="*/ 23014 h 540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59427" h="540021">
                    <a:moveTo>
                      <a:pt x="369826" y="23014"/>
                    </a:moveTo>
                    <a:lnTo>
                      <a:pt x="2235062" y="0"/>
                    </a:lnTo>
                    <a:lnTo>
                      <a:pt x="2559427" y="508268"/>
                    </a:lnTo>
                    <a:lnTo>
                      <a:pt x="0" y="540021"/>
                    </a:lnTo>
                    <a:lnTo>
                      <a:pt x="369826" y="23014"/>
                    </a:lnTo>
                    <a:close/>
                  </a:path>
                </a:pathLst>
              </a:custGeom>
              <a:solidFill>
                <a:srgbClr val="183C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63" name="矩形 7501"/>
              <p:cNvSpPr/>
              <p:nvPr/>
            </p:nvSpPr>
            <p:spPr>
              <a:xfrm>
                <a:off x="4500562" y="5408794"/>
                <a:ext cx="3268663" cy="497463"/>
              </a:xfrm>
              <a:custGeom>
                <a:avLst/>
                <a:gdLst>
                  <a:gd name="connsiteX0" fmla="*/ 0 w 1917700"/>
                  <a:gd name="connsiteY0" fmla="*/ 0 h 496524"/>
                  <a:gd name="connsiteX1" fmla="*/ 1917700 w 1917700"/>
                  <a:gd name="connsiteY1" fmla="*/ 0 h 496524"/>
                  <a:gd name="connsiteX2" fmla="*/ 1917700 w 1917700"/>
                  <a:gd name="connsiteY2" fmla="*/ 496524 h 496524"/>
                  <a:gd name="connsiteX3" fmla="*/ 0 w 1917700"/>
                  <a:gd name="connsiteY3" fmla="*/ 496524 h 496524"/>
                  <a:gd name="connsiteX4" fmla="*/ 0 w 1917700"/>
                  <a:gd name="connsiteY4" fmla="*/ 0 h 496524"/>
                  <a:gd name="connsiteX0" fmla="*/ 0 w 2241550"/>
                  <a:gd name="connsiteY0" fmla="*/ 0 h 496524"/>
                  <a:gd name="connsiteX1" fmla="*/ 1917700 w 2241550"/>
                  <a:gd name="connsiteY1" fmla="*/ 0 h 496524"/>
                  <a:gd name="connsiteX2" fmla="*/ 2241550 w 2241550"/>
                  <a:gd name="connsiteY2" fmla="*/ 496524 h 496524"/>
                  <a:gd name="connsiteX3" fmla="*/ 0 w 2241550"/>
                  <a:gd name="connsiteY3" fmla="*/ 496524 h 496524"/>
                  <a:gd name="connsiteX4" fmla="*/ 0 w 2241550"/>
                  <a:gd name="connsiteY4" fmla="*/ 0 h 496524"/>
                  <a:gd name="connsiteX0" fmla="*/ 330200 w 2571750"/>
                  <a:gd name="connsiteY0" fmla="*/ 0 h 496524"/>
                  <a:gd name="connsiteX1" fmla="*/ 2247900 w 2571750"/>
                  <a:gd name="connsiteY1" fmla="*/ 0 h 496524"/>
                  <a:gd name="connsiteX2" fmla="*/ 2571750 w 2571750"/>
                  <a:gd name="connsiteY2" fmla="*/ 496524 h 496524"/>
                  <a:gd name="connsiteX3" fmla="*/ 0 w 2571750"/>
                  <a:gd name="connsiteY3" fmla="*/ 496524 h 496524"/>
                  <a:gd name="connsiteX4" fmla="*/ 330200 w 2571750"/>
                  <a:gd name="connsiteY4" fmla="*/ 0 h 496524"/>
                  <a:gd name="connsiteX0" fmla="*/ 330200 w 2571750"/>
                  <a:gd name="connsiteY0" fmla="*/ 0 h 496524"/>
                  <a:gd name="connsiteX1" fmla="*/ 2241550 w 2571750"/>
                  <a:gd name="connsiteY1" fmla="*/ 3175 h 496524"/>
                  <a:gd name="connsiteX2" fmla="*/ 2571750 w 2571750"/>
                  <a:gd name="connsiteY2" fmla="*/ 496524 h 496524"/>
                  <a:gd name="connsiteX3" fmla="*/ 0 w 2571750"/>
                  <a:gd name="connsiteY3" fmla="*/ 496524 h 496524"/>
                  <a:gd name="connsiteX4" fmla="*/ 330200 w 2571750"/>
                  <a:gd name="connsiteY4" fmla="*/ 0 h 496524"/>
                  <a:gd name="connsiteX0" fmla="*/ 330200 w 2590800"/>
                  <a:gd name="connsiteY0" fmla="*/ 0 h 496524"/>
                  <a:gd name="connsiteX1" fmla="*/ 2241550 w 2590800"/>
                  <a:gd name="connsiteY1" fmla="*/ 3175 h 496524"/>
                  <a:gd name="connsiteX2" fmla="*/ 2590800 w 2590800"/>
                  <a:gd name="connsiteY2" fmla="*/ 496524 h 496524"/>
                  <a:gd name="connsiteX3" fmla="*/ 0 w 2590800"/>
                  <a:gd name="connsiteY3" fmla="*/ 496524 h 496524"/>
                  <a:gd name="connsiteX4" fmla="*/ 330200 w 2590800"/>
                  <a:gd name="connsiteY4" fmla="*/ 0 h 496524"/>
                  <a:gd name="connsiteX0" fmla="*/ 330200 w 2590800"/>
                  <a:gd name="connsiteY0" fmla="*/ 0 h 496524"/>
                  <a:gd name="connsiteX1" fmla="*/ 2241550 w 2590800"/>
                  <a:gd name="connsiteY1" fmla="*/ 0 h 496524"/>
                  <a:gd name="connsiteX2" fmla="*/ 2590800 w 2590800"/>
                  <a:gd name="connsiteY2" fmla="*/ 496524 h 496524"/>
                  <a:gd name="connsiteX3" fmla="*/ 0 w 2590800"/>
                  <a:gd name="connsiteY3" fmla="*/ 496524 h 496524"/>
                  <a:gd name="connsiteX4" fmla="*/ 330200 w 2590800"/>
                  <a:gd name="connsiteY4" fmla="*/ 0 h 496524"/>
                  <a:gd name="connsiteX0" fmla="*/ 349250 w 2609850"/>
                  <a:gd name="connsiteY0" fmla="*/ 0 h 496524"/>
                  <a:gd name="connsiteX1" fmla="*/ 2260600 w 2609850"/>
                  <a:gd name="connsiteY1" fmla="*/ 0 h 496524"/>
                  <a:gd name="connsiteX2" fmla="*/ 2609850 w 2609850"/>
                  <a:gd name="connsiteY2" fmla="*/ 496524 h 496524"/>
                  <a:gd name="connsiteX3" fmla="*/ 0 w 2609850"/>
                  <a:gd name="connsiteY3" fmla="*/ 496524 h 496524"/>
                  <a:gd name="connsiteX4" fmla="*/ 349250 w 2609850"/>
                  <a:gd name="connsiteY4" fmla="*/ 0 h 496524"/>
                  <a:gd name="connsiteX0" fmla="*/ 275892 w 2536492"/>
                  <a:gd name="connsiteY0" fmla="*/ 0 h 496524"/>
                  <a:gd name="connsiteX1" fmla="*/ 2187242 w 2536492"/>
                  <a:gd name="connsiteY1" fmla="*/ 0 h 496524"/>
                  <a:gd name="connsiteX2" fmla="*/ 2536492 w 2536492"/>
                  <a:gd name="connsiteY2" fmla="*/ 496524 h 496524"/>
                  <a:gd name="connsiteX3" fmla="*/ 0 w 2536492"/>
                  <a:gd name="connsiteY3" fmla="*/ 496524 h 496524"/>
                  <a:gd name="connsiteX4" fmla="*/ 275892 w 2536492"/>
                  <a:gd name="connsiteY4" fmla="*/ 0 h 496524"/>
                  <a:gd name="connsiteX0" fmla="*/ 222216 w 2482816"/>
                  <a:gd name="connsiteY0" fmla="*/ 0 h 496524"/>
                  <a:gd name="connsiteX1" fmla="*/ 2133566 w 2482816"/>
                  <a:gd name="connsiteY1" fmla="*/ 0 h 496524"/>
                  <a:gd name="connsiteX2" fmla="*/ 2482816 w 2482816"/>
                  <a:gd name="connsiteY2" fmla="*/ 496524 h 496524"/>
                  <a:gd name="connsiteX3" fmla="*/ 0 w 2482816"/>
                  <a:gd name="connsiteY3" fmla="*/ 486971 h 496524"/>
                  <a:gd name="connsiteX4" fmla="*/ 222216 w 2482816"/>
                  <a:gd name="connsiteY4" fmla="*/ 0 h 496524"/>
                  <a:gd name="connsiteX0" fmla="*/ 243686 w 2504286"/>
                  <a:gd name="connsiteY0" fmla="*/ 0 h 496524"/>
                  <a:gd name="connsiteX1" fmla="*/ 2155036 w 2504286"/>
                  <a:gd name="connsiteY1" fmla="*/ 0 h 496524"/>
                  <a:gd name="connsiteX2" fmla="*/ 2504286 w 2504286"/>
                  <a:gd name="connsiteY2" fmla="*/ 496524 h 496524"/>
                  <a:gd name="connsiteX3" fmla="*/ 0 w 2504286"/>
                  <a:gd name="connsiteY3" fmla="*/ 494136 h 496524"/>
                  <a:gd name="connsiteX4" fmla="*/ 243686 w 2504286"/>
                  <a:gd name="connsiteY4" fmla="*/ 0 h 496524"/>
                  <a:gd name="connsiteX0" fmla="*/ 245476 w 2506076"/>
                  <a:gd name="connsiteY0" fmla="*/ 0 h 496524"/>
                  <a:gd name="connsiteX1" fmla="*/ 2156826 w 2506076"/>
                  <a:gd name="connsiteY1" fmla="*/ 0 h 496524"/>
                  <a:gd name="connsiteX2" fmla="*/ 2506076 w 2506076"/>
                  <a:gd name="connsiteY2" fmla="*/ 496524 h 496524"/>
                  <a:gd name="connsiteX3" fmla="*/ 0 w 2506076"/>
                  <a:gd name="connsiteY3" fmla="*/ 494136 h 496524"/>
                  <a:gd name="connsiteX4" fmla="*/ 245476 w 2506076"/>
                  <a:gd name="connsiteY4" fmla="*/ 0 h 496524"/>
                  <a:gd name="connsiteX0" fmla="*/ 245476 w 2506076"/>
                  <a:gd name="connsiteY0" fmla="*/ 0 h 498913"/>
                  <a:gd name="connsiteX1" fmla="*/ 2156826 w 2506076"/>
                  <a:gd name="connsiteY1" fmla="*/ 0 h 498913"/>
                  <a:gd name="connsiteX2" fmla="*/ 2506076 w 2506076"/>
                  <a:gd name="connsiteY2" fmla="*/ 496524 h 498913"/>
                  <a:gd name="connsiteX3" fmla="*/ 0 w 2506076"/>
                  <a:gd name="connsiteY3" fmla="*/ 498913 h 498913"/>
                  <a:gd name="connsiteX4" fmla="*/ 245476 w 2506076"/>
                  <a:gd name="connsiteY4" fmla="*/ 0 h 498913"/>
                  <a:gd name="connsiteX0" fmla="*/ 245476 w 2457768"/>
                  <a:gd name="connsiteY0" fmla="*/ 0 h 498913"/>
                  <a:gd name="connsiteX1" fmla="*/ 2156826 w 2457768"/>
                  <a:gd name="connsiteY1" fmla="*/ 0 h 498913"/>
                  <a:gd name="connsiteX2" fmla="*/ 2457768 w 2457768"/>
                  <a:gd name="connsiteY2" fmla="*/ 496524 h 498913"/>
                  <a:gd name="connsiteX3" fmla="*/ 0 w 2457768"/>
                  <a:gd name="connsiteY3" fmla="*/ 498913 h 498913"/>
                  <a:gd name="connsiteX4" fmla="*/ 245476 w 2457768"/>
                  <a:gd name="connsiteY4" fmla="*/ 0 h 498913"/>
                  <a:gd name="connsiteX0" fmla="*/ 245476 w 2457768"/>
                  <a:gd name="connsiteY0" fmla="*/ 0 h 498913"/>
                  <a:gd name="connsiteX1" fmla="*/ 2203345 w 2457768"/>
                  <a:gd name="connsiteY1" fmla="*/ 0 h 498913"/>
                  <a:gd name="connsiteX2" fmla="*/ 2457768 w 2457768"/>
                  <a:gd name="connsiteY2" fmla="*/ 496524 h 498913"/>
                  <a:gd name="connsiteX3" fmla="*/ 0 w 2457768"/>
                  <a:gd name="connsiteY3" fmla="*/ 498913 h 498913"/>
                  <a:gd name="connsiteX4" fmla="*/ 245476 w 2457768"/>
                  <a:gd name="connsiteY4" fmla="*/ 0 h 498913"/>
                  <a:gd name="connsiteX0" fmla="*/ 245476 w 2457768"/>
                  <a:gd name="connsiteY0" fmla="*/ 0 h 498913"/>
                  <a:gd name="connsiteX1" fmla="*/ 2206923 w 2457768"/>
                  <a:gd name="connsiteY1" fmla="*/ 0 h 498913"/>
                  <a:gd name="connsiteX2" fmla="*/ 2457768 w 2457768"/>
                  <a:gd name="connsiteY2" fmla="*/ 496524 h 498913"/>
                  <a:gd name="connsiteX3" fmla="*/ 0 w 2457768"/>
                  <a:gd name="connsiteY3" fmla="*/ 498913 h 498913"/>
                  <a:gd name="connsiteX4" fmla="*/ 245476 w 2457768"/>
                  <a:gd name="connsiteY4" fmla="*/ 0 h 498913"/>
                  <a:gd name="connsiteX0" fmla="*/ 245476 w 2455979"/>
                  <a:gd name="connsiteY0" fmla="*/ 0 h 498913"/>
                  <a:gd name="connsiteX1" fmla="*/ 2206923 w 2455979"/>
                  <a:gd name="connsiteY1" fmla="*/ 0 h 498913"/>
                  <a:gd name="connsiteX2" fmla="*/ 2455979 w 2455979"/>
                  <a:gd name="connsiteY2" fmla="*/ 496524 h 498913"/>
                  <a:gd name="connsiteX3" fmla="*/ 0 w 2455979"/>
                  <a:gd name="connsiteY3" fmla="*/ 498913 h 498913"/>
                  <a:gd name="connsiteX4" fmla="*/ 245476 w 2455979"/>
                  <a:gd name="connsiteY4" fmla="*/ 0 h 498913"/>
                  <a:gd name="connsiteX0" fmla="*/ 245476 w 2455979"/>
                  <a:gd name="connsiteY0" fmla="*/ 0 h 498913"/>
                  <a:gd name="connsiteX1" fmla="*/ 2203345 w 2455979"/>
                  <a:gd name="connsiteY1" fmla="*/ 0 h 498913"/>
                  <a:gd name="connsiteX2" fmla="*/ 2455979 w 2455979"/>
                  <a:gd name="connsiteY2" fmla="*/ 496524 h 498913"/>
                  <a:gd name="connsiteX3" fmla="*/ 0 w 2455979"/>
                  <a:gd name="connsiteY3" fmla="*/ 498913 h 498913"/>
                  <a:gd name="connsiteX4" fmla="*/ 245476 w 2455979"/>
                  <a:gd name="connsiteY4" fmla="*/ 0 h 498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5979" h="498913">
                    <a:moveTo>
                      <a:pt x="245476" y="0"/>
                    </a:moveTo>
                    <a:lnTo>
                      <a:pt x="2203345" y="0"/>
                    </a:lnTo>
                    <a:lnTo>
                      <a:pt x="2455979" y="496524"/>
                    </a:lnTo>
                    <a:lnTo>
                      <a:pt x="0" y="498913"/>
                    </a:lnTo>
                    <a:lnTo>
                      <a:pt x="245476" y="0"/>
                    </a:lnTo>
                    <a:close/>
                  </a:path>
                </a:pathLst>
              </a:custGeom>
              <a:solidFill>
                <a:srgbClr val="FF9933"/>
              </a:solidFill>
              <a:ln>
                <a:noFill/>
              </a:ln>
              <a:effectLst>
                <a:innerShdw blurRad="279400" dist="50800" dir="5400000">
                  <a:prstClr val="black">
                    <a:alpha val="18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65" name="矩形 7501"/>
              <p:cNvSpPr/>
              <p:nvPr/>
            </p:nvSpPr>
            <p:spPr>
              <a:xfrm rot="17784389">
                <a:off x="6767958" y="4292452"/>
                <a:ext cx="2767991" cy="525349"/>
              </a:xfrm>
              <a:custGeom>
                <a:avLst/>
                <a:gdLst>
                  <a:gd name="connsiteX0" fmla="*/ 0 w 1917700"/>
                  <a:gd name="connsiteY0" fmla="*/ 0 h 496524"/>
                  <a:gd name="connsiteX1" fmla="*/ 1917700 w 1917700"/>
                  <a:gd name="connsiteY1" fmla="*/ 0 h 496524"/>
                  <a:gd name="connsiteX2" fmla="*/ 1917700 w 1917700"/>
                  <a:gd name="connsiteY2" fmla="*/ 496524 h 496524"/>
                  <a:gd name="connsiteX3" fmla="*/ 0 w 1917700"/>
                  <a:gd name="connsiteY3" fmla="*/ 496524 h 496524"/>
                  <a:gd name="connsiteX4" fmla="*/ 0 w 1917700"/>
                  <a:gd name="connsiteY4" fmla="*/ 0 h 496524"/>
                  <a:gd name="connsiteX0" fmla="*/ 0 w 2241550"/>
                  <a:gd name="connsiteY0" fmla="*/ 0 h 496524"/>
                  <a:gd name="connsiteX1" fmla="*/ 1917700 w 2241550"/>
                  <a:gd name="connsiteY1" fmla="*/ 0 h 496524"/>
                  <a:gd name="connsiteX2" fmla="*/ 2241550 w 2241550"/>
                  <a:gd name="connsiteY2" fmla="*/ 496524 h 496524"/>
                  <a:gd name="connsiteX3" fmla="*/ 0 w 2241550"/>
                  <a:gd name="connsiteY3" fmla="*/ 496524 h 496524"/>
                  <a:gd name="connsiteX4" fmla="*/ 0 w 2241550"/>
                  <a:gd name="connsiteY4" fmla="*/ 0 h 496524"/>
                  <a:gd name="connsiteX0" fmla="*/ 330200 w 2571750"/>
                  <a:gd name="connsiteY0" fmla="*/ 0 h 496524"/>
                  <a:gd name="connsiteX1" fmla="*/ 2247900 w 2571750"/>
                  <a:gd name="connsiteY1" fmla="*/ 0 h 496524"/>
                  <a:gd name="connsiteX2" fmla="*/ 2571750 w 2571750"/>
                  <a:gd name="connsiteY2" fmla="*/ 496524 h 496524"/>
                  <a:gd name="connsiteX3" fmla="*/ 0 w 2571750"/>
                  <a:gd name="connsiteY3" fmla="*/ 496524 h 496524"/>
                  <a:gd name="connsiteX4" fmla="*/ 330200 w 2571750"/>
                  <a:gd name="connsiteY4" fmla="*/ 0 h 496524"/>
                  <a:gd name="connsiteX0" fmla="*/ 330200 w 2571750"/>
                  <a:gd name="connsiteY0" fmla="*/ 0 h 496524"/>
                  <a:gd name="connsiteX1" fmla="*/ 2241550 w 2571750"/>
                  <a:gd name="connsiteY1" fmla="*/ 3175 h 496524"/>
                  <a:gd name="connsiteX2" fmla="*/ 2571750 w 2571750"/>
                  <a:gd name="connsiteY2" fmla="*/ 496524 h 496524"/>
                  <a:gd name="connsiteX3" fmla="*/ 0 w 2571750"/>
                  <a:gd name="connsiteY3" fmla="*/ 496524 h 496524"/>
                  <a:gd name="connsiteX4" fmla="*/ 330200 w 2571750"/>
                  <a:gd name="connsiteY4" fmla="*/ 0 h 496524"/>
                  <a:gd name="connsiteX0" fmla="*/ 330200 w 2590800"/>
                  <a:gd name="connsiteY0" fmla="*/ 0 h 496524"/>
                  <a:gd name="connsiteX1" fmla="*/ 2241550 w 2590800"/>
                  <a:gd name="connsiteY1" fmla="*/ 3175 h 496524"/>
                  <a:gd name="connsiteX2" fmla="*/ 2590800 w 2590800"/>
                  <a:gd name="connsiteY2" fmla="*/ 496524 h 496524"/>
                  <a:gd name="connsiteX3" fmla="*/ 0 w 2590800"/>
                  <a:gd name="connsiteY3" fmla="*/ 496524 h 496524"/>
                  <a:gd name="connsiteX4" fmla="*/ 330200 w 2590800"/>
                  <a:gd name="connsiteY4" fmla="*/ 0 h 496524"/>
                  <a:gd name="connsiteX0" fmla="*/ 330200 w 2590800"/>
                  <a:gd name="connsiteY0" fmla="*/ 0 h 496524"/>
                  <a:gd name="connsiteX1" fmla="*/ 2241550 w 2590800"/>
                  <a:gd name="connsiteY1" fmla="*/ 0 h 496524"/>
                  <a:gd name="connsiteX2" fmla="*/ 2590800 w 2590800"/>
                  <a:gd name="connsiteY2" fmla="*/ 496524 h 496524"/>
                  <a:gd name="connsiteX3" fmla="*/ 0 w 2590800"/>
                  <a:gd name="connsiteY3" fmla="*/ 496524 h 496524"/>
                  <a:gd name="connsiteX4" fmla="*/ 330200 w 2590800"/>
                  <a:gd name="connsiteY4" fmla="*/ 0 h 496524"/>
                  <a:gd name="connsiteX0" fmla="*/ 349250 w 2609850"/>
                  <a:gd name="connsiteY0" fmla="*/ 0 h 496524"/>
                  <a:gd name="connsiteX1" fmla="*/ 2260600 w 2609850"/>
                  <a:gd name="connsiteY1" fmla="*/ 0 h 496524"/>
                  <a:gd name="connsiteX2" fmla="*/ 2609850 w 2609850"/>
                  <a:gd name="connsiteY2" fmla="*/ 496524 h 496524"/>
                  <a:gd name="connsiteX3" fmla="*/ 0 w 2609850"/>
                  <a:gd name="connsiteY3" fmla="*/ 496524 h 496524"/>
                  <a:gd name="connsiteX4" fmla="*/ 349250 w 2609850"/>
                  <a:gd name="connsiteY4" fmla="*/ 0 h 496524"/>
                  <a:gd name="connsiteX0" fmla="*/ 420325 w 2609850"/>
                  <a:gd name="connsiteY0" fmla="*/ 0 h 500318"/>
                  <a:gd name="connsiteX1" fmla="*/ 2260600 w 2609850"/>
                  <a:gd name="connsiteY1" fmla="*/ 3794 h 500318"/>
                  <a:gd name="connsiteX2" fmla="*/ 2609850 w 2609850"/>
                  <a:gd name="connsiteY2" fmla="*/ 500318 h 500318"/>
                  <a:gd name="connsiteX3" fmla="*/ 0 w 2609850"/>
                  <a:gd name="connsiteY3" fmla="*/ 500318 h 500318"/>
                  <a:gd name="connsiteX4" fmla="*/ 420325 w 2609850"/>
                  <a:gd name="connsiteY4" fmla="*/ 0 h 500318"/>
                  <a:gd name="connsiteX0" fmla="*/ 388546 w 2578071"/>
                  <a:gd name="connsiteY0" fmla="*/ 0 h 522131"/>
                  <a:gd name="connsiteX1" fmla="*/ 2228821 w 2578071"/>
                  <a:gd name="connsiteY1" fmla="*/ 3794 h 522131"/>
                  <a:gd name="connsiteX2" fmla="*/ 2578071 w 2578071"/>
                  <a:gd name="connsiteY2" fmla="*/ 500318 h 522131"/>
                  <a:gd name="connsiteX3" fmla="*/ 1 w 2578071"/>
                  <a:gd name="connsiteY3" fmla="*/ 522131 h 522131"/>
                  <a:gd name="connsiteX4" fmla="*/ 388546 w 2578071"/>
                  <a:gd name="connsiteY4" fmla="*/ 0 h 522131"/>
                  <a:gd name="connsiteX0" fmla="*/ 383637 w 2578070"/>
                  <a:gd name="connsiteY0" fmla="*/ 0 h 520165"/>
                  <a:gd name="connsiteX1" fmla="*/ 2228820 w 2578070"/>
                  <a:gd name="connsiteY1" fmla="*/ 1828 h 520165"/>
                  <a:gd name="connsiteX2" fmla="*/ 2578070 w 2578070"/>
                  <a:gd name="connsiteY2" fmla="*/ 498352 h 520165"/>
                  <a:gd name="connsiteX3" fmla="*/ 0 w 2578070"/>
                  <a:gd name="connsiteY3" fmla="*/ 520165 h 520165"/>
                  <a:gd name="connsiteX4" fmla="*/ 383637 w 2578070"/>
                  <a:gd name="connsiteY4" fmla="*/ 0 h 520165"/>
                  <a:gd name="connsiteX0" fmla="*/ 373856 w 2568289"/>
                  <a:gd name="connsiteY0" fmla="*/ 0 h 526117"/>
                  <a:gd name="connsiteX1" fmla="*/ 2219039 w 2568289"/>
                  <a:gd name="connsiteY1" fmla="*/ 1828 h 526117"/>
                  <a:gd name="connsiteX2" fmla="*/ 2568289 w 2568289"/>
                  <a:gd name="connsiteY2" fmla="*/ 498352 h 526117"/>
                  <a:gd name="connsiteX3" fmla="*/ 0 w 2568289"/>
                  <a:gd name="connsiteY3" fmla="*/ 526117 h 526117"/>
                  <a:gd name="connsiteX4" fmla="*/ 373856 w 2568289"/>
                  <a:gd name="connsiteY4" fmla="*/ 0 h 526117"/>
                  <a:gd name="connsiteX0" fmla="*/ 381201 w 2575634"/>
                  <a:gd name="connsiteY0" fmla="*/ 0 h 524124"/>
                  <a:gd name="connsiteX1" fmla="*/ 2226384 w 2575634"/>
                  <a:gd name="connsiteY1" fmla="*/ 1828 h 524124"/>
                  <a:gd name="connsiteX2" fmla="*/ 2575634 w 2575634"/>
                  <a:gd name="connsiteY2" fmla="*/ 498352 h 524124"/>
                  <a:gd name="connsiteX3" fmla="*/ 0 w 2575634"/>
                  <a:gd name="connsiteY3" fmla="*/ 524124 h 524124"/>
                  <a:gd name="connsiteX4" fmla="*/ 381201 w 2575634"/>
                  <a:gd name="connsiteY4" fmla="*/ 0 h 524124"/>
                  <a:gd name="connsiteX0" fmla="*/ 375057 w 2575634"/>
                  <a:gd name="connsiteY0" fmla="*/ 3099 h 522296"/>
                  <a:gd name="connsiteX1" fmla="*/ 2226384 w 2575634"/>
                  <a:gd name="connsiteY1" fmla="*/ 0 h 522296"/>
                  <a:gd name="connsiteX2" fmla="*/ 2575634 w 2575634"/>
                  <a:gd name="connsiteY2" fmla="*/ 496524 h 522296"/>
                  <a:gd name="connsiteX3" fmla="*/ 0 w 2575634"/>
                  <a:gd name="connsiteY3" fmla="*/ 522296 h 522296"/>
                  <a:gd name="connsiteX4" fmla="*/ 375057 w 2575634"/>
                  <a:gd name="connsiteY4" fmla="*/ 3099 h 522296"/>
                  <a:gd name="connsiteX0" fmla="*/ 376277 w 2576854"/>
                  <a:gd name="connsiteY0" fmla="*/ 3099 h 520316"/>
                  <a:gd name="connsiteX1" fmla="*/ 2227604 w 2576854"/>
                  <a:gd name="connsiteY1" fmla="*/ 0 h 520316"/>
                  <a:gd name="connsiteX2" fmla="*/ 2576854 w 2576854"/>
                  <a:gd name="connsiteY2" fmla="*/ 496524 h 520316"/>
                  <a:gd name="connsiteX3" fmla="*/ 1 w 2576854"/>
                  <a:gd name="connsiteY3" fmla="*/ 520316 h 520316"/>
                  <a:gd name="connsiteX4" fmla="*/ 376277 w 2576854"/>
                  <a:gd name="connsiteY4" fmla="*/ 3099 h 520316"/>
                  <a:gd name="connsiteX0" fmla="*/ 375040 w 2575617"/>
                  <a:gd name="connsiteY0" fmla="*/ 3099 h 517355"/>
                  <a:gd name="connsiteX1" fmla="*/ 2226367 w 2575617"/>
                  <a:gd name="connsiteY1" fmla="*/ 0 h 517355"/>
                  <a:gd name="connsiteX2" fmla="*/ 2575617 w 2575617"/>
                  <a:gd name="connsiteY2" fmla="*/ 496524 h 517355"/>
                  <a:gd name="connsiteX3" fmla="*/ 0 w 2575617"/>
                  <a:gd name="connsiteY3" fmla="*/ 517355 h 517355"/>
                  <a:gd name="connsiteX4" fmla="*/ 375040 w 2575617"/>
                  <a:gd name="connsiteY4" fmla="*/ 3099 h 517355"/>
                  <a:gd name="connsiteX0" fmla="*/ 375040 w 2557137"/>
                  <a:gd name="connsiteY0" fmla="*/ 3099 h 526131"/>
                  <a:gd name="connsiteX1" fmla="*/ 2226367 w 2557137"/>
                  <a:gd name="connsiteY1" fmla="*/ 0 h 526131"/>
                  <a:gd name="connsiteX2" fmla="*/ 2557137 w 2557137"/>
                  <a:gd name="connsiteY2" fmla="*/ 526131 h 526131"/>
                  <a:gd name="connsiteX3" fmla="*/ 0 w 2557137"/>
                  <a:gd name="connsiteY3" fmla="*/ 517355 h 526131"/>
                  <a:gd name="connsiteX4" fmla="*/ 375040 w 2557137"/>
                  <a:gd name="connsiteY4" fmla="*/ 3099 h 526131"/>
                  <a:gd name="connsiteX0" fmla="*/ 373820 w 2555917"/>
                  <a:gd name="connsiteY0" fmla="*/ 3099 h 526131"/>
                  <a:gd name="connsiteX1" fmla="*/ 2225147 w 2555917"/>
                  <a:gd name="connsiteY1" fmla="*/ 0 h 526131"/>
                  <a:gd name="connsiteX2" fmla="*/ 2555917 w 2555917"/>
                  <a:gd name="connsiteY2" fmla="*/ 526131 h 526131"/>
                  <a:gd name="connsiteX3" fmla="*/ -1 w 2555917"/>
                  <a:gd name="connsiteY3" fmla="*/ 519334 h 526131"/>
                  <a:gd name="connsiteX4" fmla="*/ 373820 w 2555917"/>
                  <a:gd name="connsiteY4" fmla="*/ 3099 h 526131"/>
                  <a:gd name="connsiteX0" fmla="*/ 240185 w 2422282"/>
                  <a:gd name="connsiteY0" fmla="*/ 3099 h 526131"/>
                  <a:gd name="connsiteX1" fmla="*/ 2091512 w 2422282"/>
                  <a:gd name="connsiteY1" fmla="*/ 0 h 526131"/>
                  <a:gd name="connsiteX2" fmla="*/ 2422282 w 2422282"/>
                  <a:gd name="connsiteY2" fmla="*/ 526131 h 526131"/>
                  <a:gd name="connsiteX3" fmla="*/ 0 w 2422282"/>
                  <a:gd name="connsiteY3" fmla="*/ 474659 h 526131"/>
                  <a:gd name="connsiteX4" fmla="*/ 240185 w 2422282"/>
                  <a:gd name="connsiteY4" fmla="*/ 3099 h 526131"/>
                  <a:gd name="connsiteX0" fmla="*/ 258661 w 2440758"/>
                  <a:gd name="connsiteY0" fmla="*/ 3099 h 526131"/>
                  <a:gd name="connsiteX1" fmla="*/ 2109988 w 2440758"/>
                  <a:gd name="connsiteY1" fmla="*/ 0 h 526131"/>
                  <a:gd name="connsiteX2" fmla="*/ 2440758 w 2440758"/>
                  <a:gd name="connsiteY2" fmla="*/ 526131 h 526131"/>
                  <a:gd name="connsiteX3" fmla="*/ 0 w 2440758"/>
                  <a:gd name="connsiteY3" fmla="*/ 516882 h 526131"/>
                  <a:gd name="connsiteX4" fmla="*/ 258661 w 2440758"/>
                  <a:gd name="connsiteY4" fmla="*/ 3099 h 526131"/>
                  <a:gd name="connsiteX0" fmla="*/ 258661 w 2440758"/>
                  <a:gd name="connsiteY0" fmla="*/ 0 h 523032"/>
                  <a:gd name="connsiteX1" fmla="*/ 2163878 w 2440758"/>
                  <a:gd name="connsiteY1" fmla="*/ 1300 h 523032"/>
                  <a:gd name="connsiteX2" fmla="*/ 2440758 w 2440758"/>
                  <a:gd name="connsiteY2" fmla="*/ 523032 h 523032"/>
                  <a:gd name="connsiteX3" fmla="*/ 0 w 2440758"/>
                  <a:gd name="connsiteY3" fmla="*/ 513783 h 523032"/>
                  <a:gd name="connsiteX4" fmla="*/ 258661 w 2440758"/>
                  <a:gd name="connsiteY4" fmla="*/ 0 h 523032"/>
                  <a:gd name="connsiteX0" fmla="*/ 258661 w 2384432"/>
                  <a:gd name="connsiteY0" fmla="*/ 0 h 513783"/>
                  <a:gd name="connsiteX1" fmla="*/ 2163878 w 2384432"/>
                  <a:gd name="connsiteY1" fmla="*/ 1300 h 513783"/>
                  <a:gd name="connsiteX2" fmla="*/ 2384432 w 2384432"/>
                  <a:gd name="connsiteY2" fmla="*/ 512987 h 513783"/>
                  <a:gd name="connsiteX3" fmla="*/ 0 w 2384432"/>
                  <a:gd name="connsiteY3" fmla="*/ 513783 h 513783"/>
                  <a:gd name="connsiteX4" fmla="*/ 258661 w 2384432"/>
                  <a:gd name="connsiteY4" fmla="*/ 0 h 513783"/>
                  <a:gd name="connsiteX0" fmla="*/ 258661 w 2388087"/>
                  <a:gd name="connsiteY0" fmla="*/ 0 h 521454"/>
                  <a:gd name="connsiteX1" fmla="*/ 2163878 w 2388087"/>
                  <a:gd name="connsiteY1" fmla="*/ 1300 h 521454"/>
                  <a:gd name="connsiteX2" fmla="*/ 2388087 w 2388087"/>
                  <a:gd name="connsiteY2" fmla="*/ 521454 h 521454"/>
                  <a:gd name="connsiteX3" fmla="*/ 0 w 2388087"/>
                  <a:gd name="connsiteY3" fmla="*/ 513783 h 521454"/>
                  <a:gd name="connsiteX4" fmla="*/ 258661 w 2388087"/>
                  <a:gd name="connsiteY4" fmla="*/ 0 h 521454"/>
                  <a:gd name="connsiteX0" fmla="*/ 258661 w 2388088"/>
                  <a:gd name="connsiteY0" fmla="*/ 0 h 521454"/>
                  <a:gd name="connsiteX1" fmla="*/ 2163878 w 2388088"/>
                  <a:gd name="connsiteY1" fmla="*/ 1300 h 521454"/>
                  <a:gd name="connsiteX2" fmla="*/ 2388088 w 2388088"/>
                  <a:gd name="connsiteY2" fmla="*/ 521454 h 521454"/>
                  <a:gd name="connsiteX3" fmla="*/ 0 w 2388088"/>
                  <a:gd name="connsiteY3" fmla="*/ 513783 h 521454"/>
                  <a:gd name="connsiteX4" fmla="*/ 258661 w 2388088"/>
                  <a:gd name="connsiteY4" fmla="*/ 0 h 521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88088" h="521454">
                    <a:moveTo>
                      <a:pt x="258661" y="0"/>
                    </a:moveTo>
                    <a:lnTo>
                      <a:pt x="2163878" y="1300"/>
                    </a:lnTo>
                    <a:lnTo>
                      <a:pt x="2388088" y="521454"/>
                    </a:lnTo>
                    <a:lnTo>
                      <a:pt x="0" y="513783"/>
                    </a:lnTo>
                    <a:lnTo>
                      <a:pt x="258661" y="0"/>
                    </a:lnTo>
                    <a:close/>
                  </a:path>
                </a:pathLst>
              </a:custGeom>
              <a:solidFill>
                <a:srgbClr val="8E1621"/>
              </a:solidFill>
              <a:ln>
                <a:noFill/>
              </a:ln>
              <a:effectLst>
                <a:innerShdw blurRad="279400" dist="50800" dir="2700000">
                  <a:prstClr val="black">
                    <a:alpha val="18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66" name="矩形 7501"/>
              <p:cNvSpPr/>
              <p:nvPr/>
            </p:nvSpPr>
            <p:spPr>
              <a:xfrm rot="3802620">
                <a:off x="2726743" y="4291144"/>
                <a:ext cx="2762753" cy="518588"/>
              </a:xfrm>
              <a:custGeom>
                <a:avLst/>
                <a:gdLst>
                  <a:gd name="connsiteX0" fmla="*/ 0 w 1917700"/>
                  <a:gd name="connsiteY0" fmla="*/ 0 h 496524"/>
                  <a:gd name="connsiteX1" fmla="*/ 1917700 w 1917700"/>
                  <a:gd name="connsiteY1" fmla="*/ 0 h 496524"/>
                  <a:gd name="connsiteX2" fmla="*/ 1917700 w 1917700"/>
                  <a:gd name="connsiteY2" fmla="*/ 496524 h 496524"/>
                  <a:gd name="connsiteX3" fmla="*/ 0 w 1917700"/>
                  <a:gd name="connsiteY3" fmla="*/ 496524 h 496524"/>
                  <a:gd name="connsiteX4" fmla="*/ 0 w 1917700"/>
                  <a:gd name="connsiteY4" fmla="*/ 0 h 496524"/>
                  <a:gd name="connsiteX0" fmla="*/ 0 w 2241550"/>
                  <a:gd name="connsiteY0" fmla="*/ 0 h 496524"/>
                  <a:gd name="connsiteX1" fmla="*/ 1917700 w 2241550"/>
                  <a:gd name="connsiteY1" fmla="*/ 0 h 496524"/>
                  <a:gd name="connsiteX2" fmla="*/ 2241550 w 2241550"/>
                  <a:gd name="connsiteY2" fmla="*/ 496524 h 496524"/>
                  <a:gd name="connsiteX3" fmla="*/ 0 w 2241550"/>
                  <a:gd name="connsiteY3" fmla="*/ 496524 h 496524"/>
                  <a:gd name="connsiteX4" fmla="*/ 0 w 2241550"/>
                  <a:gd name="connsiteY4" fmla="*/ 0 h 496524"/>
                  <a:gd name="connsiteX0" fmla="*/ 330200 w 2571750"/>
                  <a:gd name="connsiteY0" fmla="*/ 0 h 496524"/>
                  <a:gd name="connsiteX1" fmla="*/ 2247900 w 2571750"/>
                  <a:gd name="connsiteY1" fmla="*/ 0 h 496524"/>
                  <a:gd name="connsiteX2" fmla="*/ 2571750 w 2571750"/>
                  <a:gd name="connsiteY2" fmla="*/ 496524 h 496524"/>
                  <a:gd name="connsiteX3" fmla="*/ 0 w 2571750"/>
                  <a:gd name="connsiteY3" fmla="*/ 496524 h 496524"/>
                  <a:gd name="connsiteX4" fmla="*/ 330200 w 2571750"/>
                  <a:gd name="connsiteY4" fmla="*/ 0 h 496524"/>
                  <a:gd name="connsiteX0" fmla="*/ 330200 w 2571750"/>
                  <a:gd name="connsiteY0" fmla="*/ 0 h 496524"/>
                  <a:gd name="connsiteX1" fmla="*/ 2241550 w 2571750"/>
                  <a:gd name="connsiteY1" fmla="*/ 3175 h 496524"/>
                  <a:gd name="connsiteX2" fmla="*/ 2571750 w 2571750"/>
                  <a:gd name="connsiteY2" fmla="*/ 496524 h 496524"/>
                  <a:gd name="connsiteX3" fmla="*/ 0 w 2571750"/>
                  <a:gd name="connsiteY3" fmla="*/ 496524 h 496524"/>
                  <a:gd name="connsiteX4" fmla="*/ 330200 w 2571750"/>
                  <a:gd name="connsiteY4" fmla="*/ 0 h 496524"/>
                  <a:gd name="connsiteX0" fmla="*/ 330200 w 2590800"/>
                  <a:gd name="connsiteY0" fmla="*/ 0 h 496524"/>
                  <a:gd name="connsiteX1" fmla="*/ 2241550 w 2590800"/>
                  <a:gd name="connsiteY1" fmla="*/ 3175 h 496524"/>
                  <a:gd name="connsiteX2" fmla="*/ 2590800 w 2590800"/>
                  <a:gd name="connsiteY2" fmla="*/ 496524 h 496524"/>
                  <a:gd name="connsiteX3" fmla="*/ 0 w 2590800"/>
                  <a:gd name="connsiteY3" fmla="*/ 496524 h 496524"/>
                  <a:gd name="connsiteX4" fmla="*/ 330200 w 2590800"/>
                  <a:gd name="connsiteY4" fmla="*/ 0 h 496524"/>
                  <a:gd name="connsiteX0" fmla="*/ 330200 w 2590800"/>
                  <a:gd name="connsiteY0" fmla="*/ 0 h 496524"/>
                  <a:gd name="connsiteX1" fmla="*/ 2241550 w 2590800"/>
                  <a:gd name="connsiteY1" fmla="*/ 0 h 496524"/>
                  <a:gd name="connsiteX2" fmla="*/ 2590800 w 2590800"/>
                  <a:gd name="connsiteY2" fmla="*/ 496524 h 496524"/>
                  <a:gd name="connsiteX3" fmla="*/ 0 w 2590800"/>
                  <a:gd name="connsiteY3" fmla="*/ 496524 h 496524"/>
                  <a:gd name="connsiteX4" fmla="*/ 330200 w 2590800"/>
                  <a:gd name="connsiteY4" fmla="*/ 0 h 496524"/>
                  <a:gd name="connsiteX0" fmla="*/ 349250 w 2609850"/>
                  <a:gd name="connsiteY0" fmla="*/ 0 h 496524"/>
                  <a:gd name="connsiteX1" fmla="*/ 2260600 w 2609850"/>
                  <a:gd name="connsiteY1" fmla="*/ 0 h 496524"/>
                  <a:gd name="connsiteX2" fmla="*/ 2609850 w 2609850"/>
                  <a:gd name="connsiteY2" fmla="*/ 496524 h 496524"/>
                  <a:gd name="connsiteX3" fmla="*/ 0 w 2609850"/>
                  <a:gd name="connsiteY3" fmla="*/ 496524 h 496524"/>
                  <a:gd name="connsiteX4" fmla="*/ 349250 w 2609850"/>
                  <a:gd name="connsiteY4" fmla="*/ 0 h 496524"/>
                  <a:gd name="connsiteX0" fmla="*/ 420325 w 2609850"/>
                  <a:gd name="connsiteY0" fmla="*/ 0 h 500318"/>
                  <a:gd name="connsiteX1" fmla="*/ 2260600 w 2609850"/>
                  <a:gd name="connsiteY1" fmla="*/ 3794 h 500318"/>
                  <a:gd name="connsiteX2" fmla="*/ 2609850 w 2609850"/>
                  <a:gd name="connsiteY2" fmla="*/ 500318 h 500318"/>
                  <a:gd name="connsiteX3" fmla="*/ 0 w 2609850"/>
                  <a:gd name="connsiteY3" fmla="*/ 500318 h 500318"/>
                  <a:gd name="connsiteX4" fmla="*/ 420325 w 2609850"/>
                  <a:gd name="connsiteY4" fmla="*/ 0 h 500318"/>
                  <a:gd name="connsiteX0" fmla="*/ 388546 w 2578071"/>
                  <a:gd name="connsiteY0" fmla="*/ 0 h 522131"/>
                  <a:gd name="connsiteX1" fmla="*/ 2228821 w 2578071"/>
                  <a:gd name="connsiteY1" fmla="*/ 3794 h 522131"/>
                  <a:gd name="connsiteX2" fmla="*/ 2578071 w 2578071"/>
                  <a:gd name="connsiteY2" fmla="*/ 500318 h 522131"/>
                  <a:gd name="connsiteX3" fmla="*/ 1 w 2578071"/>
                  <a:gd name="connsiteY3" fmla="*/ 522131 h 522131"/>
                  <a:gd name="connsiteX4" fmla="*/ 388546 w 2578071"/>
                  <a:gd name="connsiteY4" fmla="*/ 0 h 522131"/>
                  <a:gd name="connsiteX0" fmla="*/ 383637 w 2578070"/>
                  <a:gd name="connsiteY0" fmla="*/ 0 h 520165"/>
                  <a:gd name="connsiteX1" fmla="*/ 2228820 w 2578070"/>
                  <a:gd name="connsiteY1" fmla="*/ 1828 h 520165"/>
                  <a:gd name="connsiteX2" fmla="*/ 2578070 w 2578070"/>
                  <a:gd name="connsiteY2" fmla="*/ 498352 h 520165"/>
                  <a:gd name="connsiteX3" fmla="*/ 0 w 2578070"/>
                  <a:gd name="connsiteY3" fmla="*/ 520165 h 520165"/>
                  <a:gd name="connsiteX4" fmla="*/ 383637 w 2578070"/>
                  <a:gd name="connsiteY4" fmla="*/ 0 h 520165"/>
                  <a:gd name="connsiteX0" fmla="*/ 373856 w 2568289"/>
                  <a:gd name="connsiteY0" fmla="*/ 0 h 526117"/>
                  <a:gd name="connsiteX1" fmla="*/ 2219039 w 2568289"/>
                  <a:gd name="connsiteY1" fmla="*/ 1828 h 526117"/>
                  <a:gd name="connsiteX2" fmla="*/ 2568289 w 2568289"/>
                  <a:gd name="connsiteY2" fmla="*/ 498352 h 526117"/>
                  <a:gd name="connsiteX3" fmla="*/ 0 w 2568289"/>
                  <a:gd name="connsiteY3" fmla="*/ 526117 h 526117"/>
                  <a:gd name="connsiteX4" fmla="*/ 373856 w 2568289"/>
                  <a:gd name="connsiteY4" fmla="*/ 0 h 526117"/>
                  <a:gd name="connsiteX0" fmla="*/ 381201 w 2575634"/>
                  <a:gd name="connsiteY0" fmla="*/ 0 h 524124"/>
                  <a:gd name="connsiteX1" fmla="*/ 2226384 w 2575634"/>
                  <a:gd name="connsiteY1" fmla="*/ 1828 h 524124"/>
                  <a:gd name="connsiteX2" fmla="*/ 2575634 w 2575634"/>
                  <a:gd name="connsiteY2" fmla="*/ 498352 h 524124"/>
                  <a:gd name="connsiteX3" fmla="*/ 0 w 2575634"/>
                  <a:gd name="connsiteY3" fmla="*/ 524124 h 524124"/>
                  <a:gd name="connsiteX4" fmla="*/ 381201 w 2575634"/>
                  <a:gd name="connsiteY4" fmla="*/ 0 h 524124"/>
                  <a:gd name="connsiteX0" fmla="*/ 375057 w 2575634"/>
                  <a:gd name="connsiteY0" fmla="*/ 3099 h 522296"/>
                  <a:gd name="connsiteX1" fmla="*/ 2226384 w 2575634"/>
                  <a:gd name="connsiteY1" fmla="*/ 0 h 522296"/>
                  <a:gd name="connsiteX2" fmla="*/ 2575634 w 2575634"/>
                  <a:gd name="connsiteY2" fmla="*/ 496524 h 522296"/>
                  <a:gd name="connsiteX3" fmla="*/ 0 w 2575634"/>
                  <a:gd name="connsiteY3" fmla="*/ 522296 h 522296"/>
                  <a:gd name="connsiteX4" fmla="*/ 375057 w 2575634"/>
                  <a:gd name="connsiteY4" fmla="*/ 3099 h 522296"/>
                  <a:gd name="connsiteX0" fmla="*/ 376277 w 2576854"/>
                  <a:gd name="connsiteY0" fmla="*/ 3099 h 520316"/>
                  <a:gd name="connsiteX1" fmla="*/ 2227604 w 2576854"/>
                  <a:gd name="connsiteY1" fmla="*/ 0 h 520316"/>
                  <a:gd name="connsiteX2" fmla="*/ 2576854 w 2576854"/>
                  <a:gd name="connsiteY2" fmla="*/ 496524 h 520316"/>
                  <a:gd name="connsiteX3" fmla="*/ 1 w 2576854"/>
                  <a:gd name="connsiteY3" fmla="*/ 520316 h 520316"/>
                  <a:gd name="connsiteX4" fmla="*/ 376277 w 2576854"/>
                  <a:gd name="connsiteY4" fmla="*/ 3099 h 520316"/>
                  <a:gd name="connsiteX0" fmla="*/ 375040 w 2575617"/>
                  <a:gd name="connsiteY0" fmla="*/ 3099 h 517355"/>
                  <a:gd name="connsiteX1" fmla="*/ 2226367 w 2575617"/>
                  <a:gd name="connsiteY1" fmla="*/ 0 h 517355"/>
                  <a:gd name="connsiteX2" fmla="*/ 2575617 w 2575617"/>
                  <a:gd name="connsiteY2" fmla="*/ 496524 h 517355"/>
                  <a:gd name="connsiteX3" fmla="*/ 0 w 2575617"/>
                  <a:gd name="connsiteY3" fmla="*/ 517355 h 517355"/>
                  <a:gd name="connsiteX4" fmla="*/ 375040 w 2575617"/>
                  <a:gd name="connsiteY4" fmla="*/ 3099 h 517355"/>
                  <a:gd name="connsiteX0" fmla="*/ 375040 w 2557137"/>
                  <a:gd name="connsiteY0" fmla="*/ 3099 h 526131"/>
                  <a:gd name="connsiteX1" fmla="*/ 2226367 w 2557137"/>
                  <a:gd name="connsiteY1" fmla="*/ 0 h 526131"/>
                  <a:gd name="connsiteX2" fmla="*/ 2557137 w 2557137"/>
                  <a:gd name="connsiteY2" fmla="*/ 526131 h 526131"/>
                  <a:gd name="connsiteX3" fmla="*/ 0 w 2557137"/>
                  <a:gd name="connsiteY3" fmla="*/ 517355 h 526131"/>
                  <a:gd name="connsiteX4" fmla="*/ 375040 w 2557137"/>
                  <a:gd name="connsiteY4" fmla="*/ 3099 h 526131"/>
                  <a:gd name="connsiteX0" fmla="*/ 373820 w 2555917"/>
                  <a:gd name="connsiteY0" fmla="*/ 3099 h 526131"/>
                  <a:gd name="connsiteX1" fmla="*/ 2225147 w 2555917"/>
                  <a:gd name="connsiteY1" fmla="*/ 0 h 526131"/>
                  <a:gd name="connsiteX2" fmla="*/ 2555917 w 2555917"/>
                  <a:gd name="connsiteY2" fmla="*/ 526131 h 526131"/>
                  <a:gd name="connsiteX3" fmla="*/ -1 w 2555917"/>
                  <a:gd name="connsiteY3" fmla="*/ 519334 h 526131"/>
                  <a:gd name="connsiteX4" fmla="*/ 373820 w 2555917"/>
                  <a:gd name="connsiteY4" fmla="*/ 3099 h 526131"/>
                  <a:gd name="connsiteX0" fmla="*/ 337069 w 2555918"/>
                  <a:gd name="connsiteY0" fmla="*/ 0 h 528004"/>
                  <a:gd name="connsiteX1" fmla="*/ 2225148 w 2555918"/>
                  <a:gd name="connsiteY1" fmla="*/ 1873 h 528004"/>
                  <a:gd name="connsiteX2" fmla="*/ 2555918 w 2555918"/>
                  <a:gd name="connsiteY2" fmla="*/ 528004 h 528004"/>
                  <a:gd name="connsiteX3" fmla="*/ 0 w 2555918"/>
                  <a:gd name="connsiteY3" fmla="*/ 521207 h 528004"/>
                  <a:gd name="connsiteX4" fmla="*/ 337069 w 2555918"/>
                  <a:gd name="connsiteY4" fmla="*/ 0 h 528004"/>
                  <a:gd name="connsiteX0" fmla="*/ 327265 w 2546114"/>
                  <a:gd name="connsiteY0" fmla="*/ 0 h 528004"/>
                  <a:gd name="connsiteX1" fmla="*/ 2215344 w 2546114"/>
                  <a:gd name="connsiteY1" fmla="*/ 1873 h 528004"/>
                  <a:gd name="connsiteX2" fmla="*/ 2546114 w 2546114"/>
                  <a:gd name="connsiteY2" fmla="*/ 528004 h 528004"/>
                  <a:gd name="connsiteX3" fmla="*/ 0 w 2546114"/>
                  <a:gd name="connsiteY3" fmla="*/ 520226 h 528004"/>
                  <a:gd name="connsiteX4" fmla="*/ 327265 w 2546114"/>
                  <a:gd name="connsiteY4" fmla="*/ 0 h 528004"/>
                  <a:gd name="connsiteX0" fmla="*/ 322366 w 2541215"/>
                  <a:gd name="connsiteY0" fmla="*/ 0 h 528004"/>
                  <a:gd name="connsiteX1" fmla="*/ 2210445 w 2541215"/>
                  <a:gd name="connsiteY1" fmla="*/ 1873 h 528004"/>
                  <a:gd name="connsiteX2" fmla="*/ 2541215 w 2541215"/>
                  <a:gd name="connsiteY2" fmla="*/ 528004 h 528004"/>
                  <a:gd name="connsiteX3" fmla="*/ 0 w 2541215"/>
                  <a:gd name="connsiteY3" fmla="*/ 522206 h 528004"/>
                  <a:gd name="connsiteX4" fmla="*/ 322366 w 2541215"/>
                  <a:gd name="connsiteY4" fmla="*/ 0 h 528004"/>
                  <a:gd name="connsiteX0" fmla="*/ 322366 w 2541215"/>
                  <a:gd name="connsiteY0" fmla="*/ 0 h 528004"/>
                  <a:gd name="connsiteX1" fmla="*/ 2179816 w 2541215"/>
                  <a:gd name="connsiteY1" fmla="*/ 1848 h 528004"/>
                  <a:gd name="connsiteX2" fmla="*/ 2541215 w 2541215"/>
                  <a:gd name="connsiteY2" fmla="*/ 528004 h 528004"/>
                  <a:gd name="connsiteX3" fmla="*/ 0 w 2541215"/>
                  <a:gd name="connsiteY3" fmla="*/ 522206 h 528004"/>
                  <a:gd name="connsiteX4" fmla="*/ 322366 w 2541215"/>
                  <a:gd name="connsiteY4" fmla="*/ 0 h 528004"/>
                  <a:gd name="connsiteX0" fmla="*/ 322366 w 2555935"/>
                  <a:gd name="connsiteY0" fmla="*/ 0 h 522206"/>
                  <a:gd name="connsiteX1" fmla="*/ 2179816 w 2555935"/>
                  <a:gd name="connsiteY1" fmla="*/ 1848 h 522206"/>
                  <a:gd name="connsiteX2" fmla="*/ 2555935 w 2555935"/>
                  <a:gd name="connsiteY2" fmla="*/ 514180 h 522206"/>
                  <a:gd name="connsiteX3" fmla="*/ 0 w 2555935"/>
                  <a:gd name="connsiteY3" fmla="*/ 522206 h 522206"/>
                  <a:gd name="connsiteX4" fmla="*/ 322366 w 2555935"/>
                  <a:gd name="connsiteY4" fmla="*/ 0 h 522206"/>
                  <a:gd name="connsiteX0" fmla="*/ 322366 w 2555935"/>
                  <a:gd name="connsiteY0" fmla="*/ 0 h 522206"/>
                  <a:gd name="connsiteX1" fmla="*/ 2183493 w 2555935"/>
                  <a:gd name="connsiteY1" fmla="*/ 862 h 522206"/>
                  <a:gd name="connsiteX2" fmla="*/ 2555935 w 2555935"/>
                  <a:gd name="connsiteY2" fmla="*/ 514180 h 522206"/>
                  <a:gd name="connsiteX3" fmla="*/ 0 w 2555935"/>
                  <a:gd name="connsiteY3" fmla="*/ 522206 h 522206"/>
                  <a:gd name="connsiteX4" fmla="*/ 322366 w 2555935"/>
                  <a:gd name="connsiteY4" fmla="*/ 0 h 522206"/>
                  <a:gd name="connsiteX0" fmla="*/ 322366 w 2559599"/>
                  <a:gd name="connsiteY0" fmla="*/ 0 h 523253"/>
                  <a:gd name="connsiteX1" fmla="*/ 2183493 w 2559599"/>
                  <a:gd name="connsiteY1" fmla="*/ 862 h 523253"/>
                  <a:gd name="connsiteX2" fmla="*/ 2559599 w 2559599"/>
                  <a:gd name="connsiteY2" fmla="*/ 523253 h 523253"/>
                  <a:gd name="connsiteX3" fmla="*/ 0 w 2559599"/>
                  <a:gd name="connsiteY3" fmla="*/ 522206 h 523253"/>
                  <a:gd name="connsiteX4" fmla="*/ 322366 w 2559599"/>
                  <a:gd name="connsiteY4" fmla="*/ 0 h 523253"/>
                  <a:gd name="connsiteX0" fmla="*/ 322366 w 2548575"/>
                  <a:gd name="connsiteY0" fmla="*/ 0 h 522206"/>
                  <a:gd name="connsiteX1" fmla="*/ 2183493 w 2548575"/>
                  <a:gd name="connsiteY1" fmla="*/ 862 h 522206"/>
                  <a:gd name="connsiteX2" fmla="*/ 2548575 w 2548575"/>
                  <a:gd name="connsiteY2" fmla="*/ 521228 h 522206"/>
                  <a:gd name="connsiteX3" fmla="*/ 0 w 2548575"/>
                  <a:gd name="connsiteY3" fmla="*/ 522206 h 522206"/>
                  <a:gd name="connsiteX4" fmla="*/ 322366 w 2548575"/>
                  <a:gd name="connsiteY4" fmla="*/ 0 h 522206"/>
                  <a:gd name="connsiteX0" fmla="*/ 322366 w 2552247"/>
                  <a:gd name="connsiteY0" fmla="*/ 0 h 525262"/>
                  <a:gd name="connsiteX1" fmla="*/ 2183493 w 2552247"/>
                  <a:gd name="connsiteY1" fmla="*/ 862 h 525262"/>
                  <a:gd name="connsiteX2" fmla="*/ 2552247 w 2552247"/>
                  <a:gd name="connsiteY2" fmla="*/ 525262 h 525262"/>
                  <a:gd name="connsiteX3" fmla="*/ 0 w 2552247"/>
                  <a:gd name="connsiteY3" fmla="*/ 522206 h 525262"/>
                  <a:gd name="connsiteX4" fmla="*/ 322366 w 2552247"/>
                  <a:gd name="connsiteY4" fmla="*/ 0 h 525262"/>
                  <a:gd name="connsiteX0" fmla="*/ 268392 w 2498273"/>
                  <a:gd name="connsiteY0" fmla="*/ 0 h 525262"/>
                  <a:gd name="connsiteX1" fmla="*/ 2129519 w 2498273"/>
                  <a:gd name="connsiteY1" fmla="*/ 862 h 525262"/>
                  <a:gd name="connsiteX2" fmla="*/ 2498273 w 2498273"/>
                  <a:gd name="connsiteY2" fmla="*/ 525262 h 525262"/>
                  <a:gd name="connsiteX3" fmla="*/ 0 w 2498273"/>
                  <a:gd name="connsiteY3" fmla="*/ 522260 h 525262"/>
                  <a:gd name="connsiteX4" fmla="*/ 268392 w 2498273"/>
                  <a:gd name="connsiteY4" fmla="*/ 0 h 525262"/>
                  <a:gd name="connsiteX0" fmla="*/ 264077 w 2493958"/>
                  <a:gd name="connsiteY0" fmla="*/ 0 h 525262"/>
                  <a:gd name="connsiteX1" fmla="*/ 2125204 w 2493958"/>
                  <a:gd name="connsiteY1" fmla="*/ 862 h 525262"/>
                  <a:gd name="connsiteX2" fmla="*/ 2493958 w 2493958"/>
                  <a:gd name="connsiteY2" fmla="*/ 525262 h 525262"/>
                  <a:gd name="connsiteX3" fmla="*/ 0 w 2493958"/>
                  <a:gd name="connsiteY3" fmla="*/ 524435 h 525262"/>
                  <a:gd name="connsiteX4" fmla="*/ 264077 w 2493958"/>
                  <a:gd name="connsiteY4" fmla="*/ 0 h 525262"/>
                  <a:gd name="connsiteX0" fmla="*/ 264077 w 2509505"/>
                  <a:gd name="connsiteY0" fmla="*/ 919 h 526181"/>
                  <a:gd name="connsiteX1" fmla="*/ 2509505 w 2509505"/>
                  <a:gd name="connsiteY1" fmla="*/ 1 h 526181"/>
                  <a:gd name="connsiteX2" fmla="*/ 2493958 w 2509505"/>
                  <a:gd name="connsiteY2" fmla="*/ 526181 h 526181"/>
                  <a:gd name="connsiteX3" fmla="*/ 0 w 2509505"/>
                  <a:gd name="connsiteY3" fmla="*/ 525354 h 526181"/>
                  <a:gd name="connsiteX4" fmla="*/ 264077 w 2509505"/>
                  <a:gd name="connsiteY4" fmla="*/ 919 h 526181"/>
                  <a:gd name="connsiteX0" fmla="*/ 264077 w 2800531"/>
                  <a:gd name="connsiteY0" fmla="*/ 918 h 528663"/>
                  <a:gd name="connsiteX1" fmla="*/ 2509505 w 2800531"/>
                  <a:gd name="connsiteY1" fmla="*/ 0 h 528663"/>
                  <a:gd name="connsiteX2" fmla="*/ 2800531 w 2800531"/>
                  <a:gd name="connsiteY2" fmla="*/ 528663 h 528663"/>
                  <a:gd name="connsiteX3" fmla="*/ 0 w 2800531"/>
                  <a:gd name="connsiteY3" fmla="*/ 525353 h 528663"/>
                  <a:gd name="connsiteX4" fmla="*/ 264077 w 2800531"/>
                  <a:gd name="connsiteY4" fmla="*/ 918 h 528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00531" h="528663">
                    <a:moveTo>
                      <a:pt x="264077" y="918"/>
                    </a:moveTo>
                    <a:lnTo>
                      <a:pt x="2509505" y="0"/>
                    </a:lnTo>
                    <a:lnTo>
                      <a:pt x="2800531" y="528663"/>
                    </a:lnTo>
                    <a:lnTo>
                      <a:pt x="0" y="525353"/>
                    </a:lnTo>
                    <a:lnTo>
                      <a:pt x="264077" y="918"/>
                    </a:lnTo>
                    <a:close/>
                  </a:path>
                </a:pathLst>
              </a:custGeom>
              <a:solidFill>
                <a:srgbClr val="A4044C"/>
              </a:solidFill>
              <a:ln>
                <a:noFill/>
              </a:ln>
              <a:effectLst>
                <a:innerShdw blurRad="279400" dist="50800" dir="8100000">
                  <a:prstClr val="black">
                    <a:alpha val="18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67" name="矩形 7501"/>
              <p:cNvSpPr/>
              <p:nvPr/>
            </p:nvSpPr>
            <p:spPr>
              <a:xfrm rot="7047957">
                <a:off x="2726087" y="2026742"/>
                <a:ext cx="2780391" cy="567545"/>
              </a:xfrm>
              <a:custGeom>
                <a:avLst/>
                <a:gdLst>
                  <a:gd name="connsiteX0" fmla="*/ 0 w 1917700"/>
                  <a:gd name="connsiteY0" fmla="*/ 0 h 496524"/>
                  <a:gd name="connsiteX1" fmla="*/ 1917700 w 1917700"/>
                  <a:gd name="connsiteY1" fmla="*/ 0 h 496524"/>
                  <a:gd name="connsiteX2" fmla="*/ 1917700 w 1917700"/>
                  <a:gd name="connsiteY2" fmla="*/ 496524 h 496524"/>
                  <a:gd name="connsiteX3" fmla="*/ 0 w 1917700"/>
                  <a:gd name="connsiteY3" fmla="*/ 496524 h 496524"/>
                  <a:gd name="connsiteX4" fmla="*/ 0 w 1917700"/>
                  <a:gd name="connsiteY4" fmla="*/ 0 h 496524"/>
                  <a:gd name="connsiteX0" fmla="*/ 0 w 2241550"/>
                  <a:gd name="connsiteY0" fmla="*/ 0 h 496524"/>
                  <a:gd name="connsiteX1" fmla="*/ 1917700 w 2241550"/>
                  <a:gd name="connsiteY1" fmla="*/ 0 h 496524"/>
                  <a:gd name="connsiteX2" fmla="*/ 2241550 w 2241550"/>
                  <a:gd name="connsiteY2" fmla="*/ 496524 h 496524"/>
                  <a:gd name="connsiteX3" fmla="*/ 0 w 2241550"/>
                  <a:gd name="connsiteY3" fmla="*/ 496524 h 496524"/>
                  <a:gd name="connsiteX4" fmla="*/ 0 w 2241550"/>
                  <a:gd name="connsiteY4" fmla="*/ 0 h 496524"/>
                  <a:gd name="connsiteX0" fmla="*/ 330200 w 2571750"/>
                  <a:gd name="connsiteY0" fmla="*/ 0 h 496524"/>
                  <a:gd name="connsiteX1" fmla="*/ 2247900 w 2571750"/>
                  <a:gd name="connsiteY1" fmla="*/ 0 h 496524"/>
                  <a:gd name="connsiteX2" fmla="*/ 2571750 w 2571750"/>
                  <a:gd name="connsiteY2" fmla="*/ 496524 h 496524"/>
                  <a:gd name="connsiteX3" fmla="*/ 0 w 2571750"/>
                  <a:gd name="connsiteY3" fmla="*/ 496524 h 496524"/>
                  <a:gd name="connsiteX4" fmla="*/ 330200 w 2571750"/>
                  <a:gd name="connsiteY4" fmla="*/ 0 h 496524"/>
                  <a:gd name="connsiteX0" fmla="*/ 330200 w 2571750"/>
                  <a:gd name="connsiteY0" fmla="*/ 0 h 496524"/>
                  <a:gd name="connsiteX1" fmla="*/ 2241550 w 2571750"/>
                  <a:gd name="connsiteY1" fmla="*/ 3175 h 496524"/>
                  <a:gd name="connsiteX2" fmla="*/ 2571750 w 2571750"/>
                  <a:gd name="connsiteY2" fmla="*/ 496524 h 496524"/>
                  <a:gd name="connsiteX3" fmla="*/ 0 w 2571750"/>
                  <a:gd name="connsiteY3" fmla="*/ 496524 h 496524"/>
                  <a:gd name="connsiteX4" fmla="*/ 330200 w 2571750"/>
                  <a:gd name="connsiteY4" fmla="*/ 0 h 496524"/>
                  <a:gd name="connsiteX0" fmla="*/ 330200 w 2590800"/>
                  <a:gd name="connsiteY0" fmla="*/ 0 h 496524"/>
                  <a:gd name="connsiteX1" fmla="*/ 2241550 w 2590800"/>
                  <a:gd name="connsiteY1" fmla="*/ 3175 h 496524"/>
                  <a:gd name="connsiteX2" fmla="*/ 2590800 w 2590800"/>
                  <a:gd name="connsiteY2" fmla="*/ 496524 h 496524"/>
                  <a:gd name="connsiteX3" fmla="*/ 0 w 2590800"/>
                  <a:gd name="connsiteY3" fmla="*/ 496524 h 496524"/>
                  <a:gd name="connsiteX4" fmla="*/ 330200 w 2590800"/>
                  <a:gd name="connsiteY4" fmla="*/ 0 h 496524"/>
                  <a:gd name="connsiteX0" fmla="*/ 330200 w 2590800"/>
                  <a:gd name="connsiteY0" fmla="*/ 0 h 496524"/>
                  <a:gd name="connsiteX1" fmla="*/ 2241550 w 2590800"/>
                  <a:gd name="connsiteY1" fmla="*/ 0 h 496524"/>
                  <a:gd name="connsiteX2" fmla="*/ 2590800 w 2590800"/>
                  <a:gd name="connsiteY2" fmla="*/ 496524 h 496524"/>
                  <a:gd name="connsiteX3" fmla="*/ 0 w 2590800"/>
                  <a:gd name="connsiteY3" fmla="*/ 496524 h 496524"/>
                  <a:gd name="connsiteX4" fmla="*/ 330200 w 2590800"/>
                  <a:gd name="connsiteY4" fmla="*/ 0 h 496524"/>
                  <a:gd name="connsiteX0" fmla="*/ 349250 w 2609850"/>
                  <a:gd name="connsiteY0" fmla="*/ 0 h 496524"/>
                  <a:gd name="connsiteX1" fmla="*/ 2260600 w 2609850"/>
                  <a:gd name="connsiteY1" fmla="*/ 0 h 496524"/>
                  <a:gd name="connsiteX2" fmla="*/ 2609850 w 2609850"/>
                  <a:gd name="connsiteY2" fmla="*/ 496524 h 496524"/>
                  <a:gd name="connsiteX3" fmla="*/ 0 w 2609850"/>
                  <a:gd name="connsiteY3" fmla="*/ 496524 h 496524"/>
                  <a:gd name="connsiteX4" fmla="*/ 349250 w 2609850"/>
                  <a:gd name="connsiteY4" fmla="*/ 0 h 496524"/>
                  <a:gd name="connsiteX0" fmla="*/ 420325 w 2609850"/>
                  <a:gd name="connsiteY0" fmla="*/ 0 h 500318"/>
                  <a:gd name="connsiteX1" fmla="*/ 2260600 w 2609850"/>
                  <a:gd name="connsiteY1" fmla="*/ 3794 h 500318"/>
                  <a:gd name="connsiteX2" fmla="*/ 2609850 w 2609850"/>
                  <a:gd name="connsiteY2" fmla="*/ 500318 h 500318"/>
                  <a:gd name="connsiteX3" fmla="*/ 0 w 2609850"/>
                  <a:gd name="connsiteY3" fmla="*/ 500318 h 500318"/>
                  <a:gd name="connsiteX4" fmla="*/ 420325 w 2609850"/>
                  <a:gd name="connsiteY4" fmla="*/ 0 h 500318"/>
                  <a:gd name="connsiteX0" fmla="*/ 388546 w 2578071"/>
                  <a:gd name="connsiteY0" fmla="*/ 0 h 522131"/>
                  <a:gd name="connsiteX1" fmla="*/ 2228821 w 2578071"/>
                  <a:gd name="connsiteY1" fmla="*/ 3794 h 522131"/>
                  <a:gd name="connsiteX2" fmla="*/ 2578071 w 2578071"/>
                  <a:gd name="connsiteY2" fmla="*/ 500318 h 522131"/>
                  <a:gd name="connsiteX3" fmla="*/ 1 w 2578071"/>
                  <a:gd name="connsiteY3" fmla="*/ 522131 h 522131"/>
                  <a:gd name="connsiteX4" fmla="*/ 388546 w 2578071"/>
                  <a:gd name="connsiteY4" fmla="*/ 0 h 522131"/>
                  <a:gd name="connsiteX0" fmla="*/ 383637 w 2578070"/>
                  <a:gd name="connsiteY0" fmla="*/ 0 h 520165"/>
                  <a:gd name="connsiteX1" fmla="*/ 2228820 w 2578070"/>
                  <a:gd name="connsiteY1" fmla="*/ 1828 h 520165"/>
                  <a:gd name="connsiteX2" fmla="*/ 2578070 w 2578070"/>
                  <a:gd name="connsiteY2" fmla="*/ 498352 h 520165"/>
                  <a:gd name="connsiteX3" fmla="*/ 0 w 2578070"/>
                  <a:gd name="connsiteY3" fmla="*/ 520165 h 520165"/>
                  <a:gd name="connsiteX4" fmla="*/ 383637 w 2578070"/>
                  <a:gd name="connsiteY4" fmla="*/ 0 h 520165"/>
                  <a:gd name="connsiteX0" fmla="*/ 373856 w 2568289"/>
                  <a:gd name="connsiteY0" fmla="*/ 0 h 526117"/>
                  <a:gd name="connsiteX1" fmla="*/ 2219039 w 2568289"/>
                  <a:gd name="connsiteY1" fmla="*/ 1828 h 526117"/>
                  <a:gd name="connsiteX2" fmla="*/ 2568289 w 2568289"/>
                  <a:gd name="connsiteY2" fmla="*/ 498352 h 526117"/>
                  <a:gd name="connsiteX3" fmla="*/ 0 w 2568289"/>
                  <a:gd name="connsiteY3" fmla="*/ 526117 h 526117"/>
                  <a:gd name="connsiteX4" fmla="*/ 373856 w 2568289"/>
                  <a:gd name="connsiteY4" fmla="*/ 0 h 526117"/>
                  <a:gd name="connsiteX0" fmla="*/ 381201 w 2575634"/>
                  <a:gd name="connsiteY0" fmla="*/ 0 h 524124"/>
                  <a:gd name="connsiteX1" fmla="*/ 2226384 w 2575634"/>
                  <a:gd name="connsiteY1" fmla="*/ 1828 h 524124"/>
                  <a:gd name="connsiteX2" fmla="*/ 2575634 w 2575634"/>
                  <a:gd name="connsiteY2" fmla="*/ 498352 h 524124"/>
                  <a:gd name="connsiteX3" fmla="*/ 0 w 2575634"/>
                  <a:gd name="connsiteY3" fmla="*/ 524124 h 524124"/>
                  <a:gd name="connsiteX4" fmla="*/ 381201 w 2575634"/>
                  <a:gd name="connsiteY4" fmla="*/ 0 h 524124"/>
                  <a:gd name="connsiteX0" fmla="*/ 375057 w 2575634"/>
                  <a:gd name="connsiteY0" fmla="*/ 3099 h 522296"/>
                  <a:gd name="connsiteX1" fmla="*/ 2226384 w 2575634"/>
                  <a:gd name="connsiteY1" fmla="*/ 0 h 522296"/>
                  <a:gd name="connsiteX2" fmla="*/ 2575634 w 2575634"/>
                  <a:gd name="connsiteY2" fmla="*/ 496524 h 522296"/>
                  <a:gd name="connsiteX3" fmla="*/ 0 w 2575634"/>
                  <a:gd name="connsiteY3" fmla="*/ 522296 h 522296"/>
                  <a:gd name="connsiteX4" fmla="*/ 375057 w 2575634"/>
                  <a:gd name="connsiteY4" fmla="*/ 3099 h 522296"/>
                  <a:gd name="connsiteX0" fmla="*/ 376277 w 2576854"/>
                  <a:gd name="connsiteY0" fmla="*/ 3099 h 520316"/>
                  <a:gd name="connsiteX1" fmla="*/ 2227604 w 2576854"/>
                  <a:gd name="connsiteY1" fmla="*/ 0 h 520316"/>
                  <a:gd name="connsiteX2" fmla="*/ 2576854 w 2576854"/>
                  <a:gd name="connsiteY2" fmla="*/ 496524 h 520316"/>
                  <a:gd name="connsiteX3" fmla="*/ 1 w 2576854"/>
                  <a:gd name="connsiteY3" fmla="*/ 520316 h 520316"/>
                  <a:gd name="connsiteX4" fmla="*/ 376277 w 2576854"/>
                  <a:gd name="connsiteY4" fmla="*/ 3099 h 520316"/>
                  <a:gd name="connsiteX0" fmla="*/ 375040 w 2575617"/>
                  <a:gd name="connsiteY0" fmla="*/ 3099 h 517355"/>
                  <a:gd name="connsiteX1" fmla="*/ 2226367 w 2575617"/>
                  <a:gd name="connsiteY1" fmla="*/ 0 h 517355"/>
                  <a:gd name="connsiteX2" fmla="*/ 2575617 w 2575617"/>
                  <a:gd name="connsiteY2" fmla="*/ 496524 h 517355"/>
                  <a:gd name="connsiteX3" fmla="*/ 0 w 2575617"/>
                  <a:gd name="connsiteY3" fmla="*/ 517355 h 517355"/>
                  <a:gd name="connsiteX4" fmla="*/ 375040 w 2575617"/>
                  <a:gd name="connsiteY4" fmla="*/ 3099 h 517355"/>
                  <a:gd name="connsiteX0" fmla="*/ 375040 w 2557137"/>
                  <a:gd name="connsiteY0" fmla="*/ 3099 h 526131"/>
                  <a:gd name="connsiteX1" fmla="*/ 2226367 w 2557137"/>
                  <a:gd name="connsiteY1" fmla="*/ 0 h 526131"/>
                  <a:gd name="connsiteX2" fmla="*/ 2557137 w 2557137"/>
                  <a:gd name="connsiteY2" fmla="*/ 526131 h 526131"/>
                  <a:gd name="connsiteX3" fmla="*/ 0 w 2557137"/>
                  <a:gd name="connsiteY3" fmla="*/ 517355 h 526131"/>
                  <a:gd name="connsiteX4" fmla="*/ 375040 w 2557137"/>
                  <a:gd name="connsiteY4" fmla="*/ 3099 h 526131"/>
                  <a:gd name="connsiteX0" fmla="*/ 373820 w 2555917"/>
                  <a:gd name="connsiteY0" fmla="*/ 3099 h 526131"/>
                  <a:gd name="connsiteX1" fmla="*/ 2225147 w 2555917"/>
                  <a:gd name="connsiteY1" fmla="*/ 0 h 526131"/>
                  <a:gd name="connsiteX2" fmla="*/ 2555917 w 2555917"/>
                  <a:gd name="connsiteY2" fmla="*/ 526131 h 526131"/>
                  <a:gd name="connsiteX3" fmla="*/ -1 w 2555917"/>
                  <a:gd name="connsiteY3" fmla="*/ 519334 h 526131"/>
                  <a:gd name="connsiteX4" fmla="*/ 373820 w 2555917"/>
                  <a:gd name="connsiteY4" fmla="*/ 3099 h 526131"/>
                  <a:gd name="connsiteX0" fmla="*/ 373821 w 2555918"/>
                  <a:gd name="connsiteY0" fmla="*/ 3173 h 526205"/>
                  <a:gd name="connsiteX1" fmla="*/ 2233316 w 2555918"/>
                  <a:gd name="connsiteY1" fmla="*/ 0 h 526205"/>
                  <a:gd name="connsiteX2" fmla="*/ 2555918 w 2555918"/>
                  <a:gd name="connsiteY2" fmla="*/ 526205 h 526205"/>
                  <a:gd name="connsiteX3" fmla="*/ 0 w 2555918"/>
                  <a:gd name="connsiteY3" fmla="*/ 519408 h 526205"/>
                  <a:gd name="connsiteX4" fmla="*/ 373821 w 2555918"/>
                  <a:gd name="connsiteY4" fmla="*/ 3173 h 526205"/>
                  <a:gd name="connsiteX0" fmla="*/ 373821 w 2612907"/>
                  <a:gd name="connsiteY0" fmla="*/ 3173 h 519408"/>
                  <a:gd name="connsiteX1" fmla="*/ 2233316 w 2612907"/>
                  <a:gd name="connsiteY1" fmla="*/ 0 h 519408"/>
                  <a:gd name="connsiteX2" fmla="*/ 2612907 w 2612907"/>
                  <a:gd name="connsiteY2" fmla="*/ 512510 h 519408"/>
                  <a:gd name="connsiteX3" fmla="*/ 0 w 2612907"/>
                  <a:gd name="connsiteY3" fmla="*/ 519408 h 519408"/>
                  <a:gd name="connsiteX4" fmla="*/ 373821 w 2612907"/>
                  <a:gd name="connsiteY4" fmla="*/ 3173 h 519408"/>
                  <a:gd name="connsiteX0" fmla="*/ 313180 w 2552266"/>
                  <a:gd name="connsiteY0" fmla="*/ 3173 h 533354"/>
                  <a:gd name="connsiteX1" fmla="*/ 2172675 w 2552266"/>
                  <a:gd name="connsiteY1" fmla="*/ 0 h 533354"/>
                  <a:gd name="connsiteX2" fmla="*/ 2552266 w 2552266"/>
                  <a:gd name="connsiteY2" fmla="*/ 512510 h 533354"/>
                  <a:gd name="connsiteX3" fmla="*/ 0 w 2552266"/>
                  <a:gd name="connsiteY3" fmla="*/ 533354 h 533354"/>
                  <a:gd name="connsiteX4" fmla="*/ 313180 w 2552266"/>
                  <a:gd name="connsiteY4" fmla="*/ 3173 h 533354"/>
                  <a:gd name="connsiteX0" fmla="*/ 327827 w 2566913"/>
                  <a:gd name="connsiteY0" fmla="*/ 3173 h 537441"/>
                  <a:gd name="connsiteX1" fmla="*/ 2187322 w 2566913"/>
                  <a:gd name="connsiteY1" fmla="*/ 0 h 537441"/>
                  <a:gd name="connsiteX2" fmla="*/ 2566913 w 2566913"/>
                  <a:gd name="connsiteY2" fmla="*/ 512510 h 537441"/>
                  <a:gd name="connsiteX3" fmla="*/ 0 w 2566913"/>
                  <a:gd name="connsiteY3" fmla="*/ 537441 h 537441"/>
                  <a:gd name="connsiteX4" fmla="*/ 327827 w 2566913"/>
                  <a:gd name="connsiteY4" fmla="*/ 3173 h 537441"/>
                  <a:gd name="connsiteX0" fmla="*/ 327827 w 2566913"/>
                  <a:gd name="connsiteY0" fmla="*/ 23014 h 557282"/>
                  <a:gd name="connsiteX1" fmla="*/ 2193063 w 2566913"/>
                  <a:gd name="connsiteY1" fmla="*/ 0 h 557282"/>
                  <a:gd name="connsiteX2" fmla="*/ 2566913 w 2566913"/>
                  <a:gd name="connsiteY2" fmla="*/ 532351 h 557282"/>
                  <a:gd name="connsiteX3" fmla="*/ 0 w 2566913"/>
                  <a:gd name="connsiteY3" fmla="*/ 557282 h 557282"/>
                  <a:gd name="connsiteX4" fmla="*/ 327827 w 2566913"/>
                  <a:gd name="connsiteY4" fmla="*/ 23014 h 557282"/>
                  <a:gd name="connsiteX0" fmla="*/ 327827 w 2511110"/>
                  <a:gd name="connsiteY0" fmla="*/ 23014 h 557282"/>
                  <a:gd name="connsiteX1" fmla="*/ 2193063 w 2511110"/>
                  <a:gd name="connsiteY1" fmla="*/ 0 h 557282"/>
                  <a:gd name="connsiteX2" fmla="*/ 2511110 w 2511110"/>
                  <a:gd name="connsiteY2" fmla="*/ 498464 h 557282"/>
                  <a:gd name="connsiteX3" fmla="*/ 0 w 2511110"/>
                  <a:gd name="connsiteY3" fmla="*/ 557282 h 557282"/>
                  <a:gd name="connsiteX4" fmla="*/ 327827 w 2511110"/>
                  <a:gd name="connsiteY4" fmla="*/ 23014 h 557282"/>
                  <a:gd name="connsiteX0" fmla="*/ 327827 w 2517427"/>
                  <a:gd name="connsiteY0" fmla="*/ 23014 h 557282"/>
                  <a:gd name="connsiteX1" fmla="*/ 2193063 w 2517427"/>
                  <a:gd name="connsiteY1" fmla="*/ 0 h 557282"/>
                  <a:gd name="connsiteX2" fmla="*/ 2517428 w 2517427"/>
                  <a:gd name="connsiteY2" fmla="*/ 508268 h 557282"/>
                  <a:gd name="connsiteX3" fmla="*/ 0 w 2517427"/>
                  <a:gd name="connsiteY3" fmla="*/ 557282 h 557282"/>
                  <a:gd name="connsiteX4" fmla="*/ 327827 w 2517427"/>
                  <a:gd name="connsiteY4" fmla="*/ 23014 h 557282"/>
                  <a:gd name="connsiteX0" fmla="*/ 367299 w 2556900"/>
                  <a:gd name="connsiteY0" fmla="*/ 23014 h 543944"/>
                  <a:gd name="connsiteX1" fmla="*/ 2232535 w 2556900"/>
                  <a:gd name="connsiteY1" fmla="*/ 0 h 543944"/>
                  <a:gd name="connsiteX2" fmla="*/ 2556900 w 2556900"/>
                  <a:gd name="connsiteY2" fmla="*/ 508268 h 543944"/>
                  <a:gd name="connsiteX3" fmla="*/ 0 w 2556900"/>
                  <a:gd name="connsiteY3" fmla="*/ 543944 h 543944"/>
                  <a:gd name="connsiteX4" fmla="*/ 367299 w 2556900"/>
                  <a:gd name="connsiteY4" fmla="*/ 23014 h 543944"/>
                  <a:gd name="connsiteX0" fmla="*/ 369826 w 2559427"/>
                  <a:gd name="connsiteY0" fmla="*/ 23014 h 540021"/>
                  <a:gd name="connsiteX1" fmla="*/ 2235062 w 2559427"/>
                  <a:gd name="connsiteY1" fmla="*/ 0 h 540021"/>
                  <a:gd name="connsiteX2" fmla="*/ 2559427 w 2559427"/>
                  <a:gd name="connsiteY2" fmla="*/ 508268 h 540021"/>
                  <a:gd name="connsiteX3" fmla="*/ 0 w 2559427"/>
                  <a:gd name="connsiteY3" fmla="*/ 540021 h 540021"/>
                  <a:gd name="connsiteX4" fmla="*/ 369826 w 2559427"/>
                  <a:gd name="connsiteY4" fmla="*/ 23014 h 540021"/>
                  <a:gd name="connsiteX0" fmla="*/ 369826 w 2528153"/>
                  <a:gd name="connsiteY0" fmla="*/ 23014 h 540021"/>
                  <a:gd name="connsiteX1" fmla="*/ 2235062 w 2528153"/>
                  <a:gd name="connsiteY1" fmla="*/ 0 h 540021"/>
                  <a:gd name="connsiteX2" fmla="*/ 2528153 w 2528153"/>
                  <a:gd name="connsiteY2" fmla="*/ 502650 h 540021"/>
                  <a:gd name="connsiteX3" fmla="*/ 0 w 2528153"/>
                  <a:gd name="connsiteY3" fmla="*/ 540021 h 540021"/>
                  <a:gd name="connsiteX4" fmla="*/ 369826 w 2528153"/>
                  <a:gd name="connsiteY4" fmla="*/ 23014 h 540021"/>
                  <a:gd name="connsiteX0" fmla="*/ 369826 w 2528153"/>
                  <a:gd name="connsiteY0" fmla="*/ 23014 h 540021"/>
                  <a:gd name="connsiteX1" fmla="*/ 2235062 w 2528153"/>
                  <a:gd name="connsiteY1" fmla="*/ 0 h 540021"/>
                  <a:gd name="connsiteX2" fmla="*/ 2528153 w 2528153"/>
                  <a:gd name="connsiteY2" fmla="*/ 502648 h 540021"/>
                  <a:gd name="connsiteX3" fmla="*/ 0 w 2528153"/>
                  <a:gd name="connsiteY3" fmla="*/ 540021 h 540021"/>
                  <a:gd name="connsiteX4" fmla="*/ 369826 w 2528153"/>
                  <a:gd name="connsiteY4" fmla="*/ 23014 h 540021"/>
                  <a:gd name="connsiteX0" fmla="*/ 369826 w 2519318"/>
                  <a:gd name="connsiteY0" fmla="*/ 23014 h 540021"/>
                  <a:gd name="connsiteX1" fmla="*/ 2235062 w 2519318"/>
                  <a:gd name="connsiteY1" fmla="*/ 0 h 540021"/>
                  <a:gd name="connsiteX2" fmla="*/ 2519318 w 2519318"/>
                  <a:gd name="connsiteY2" fmla="*/ 506816 h 540021"/>
                  <a:gd name="connsiteX3" fmla="*/ 0 w 2519318"/>
                  <a:gd name="connsiteY3" fmla="*/ 540021 h 540021"/>
                  <a:gd name="connsiteX4" fmla="*/ 369826 w 2519318"/>
                  <a:gd name="connsiteY4" fmla="*/ 23014 h 540021"/>
                  <a:gd name="connsiteX0" fmla="*/ 369826 w 2521439"/>
                  <a:gd name="connsiteY0" fmla="*/ 23014 h 540021"/>
                  <a:gd name="connsiteX1" fmla="*/ 2235062 w 2521439"/>
                  <a:gd name="connsiteY1" fmla="*/ 0 h 540021"/>
                  <a:gd name="connsiteX2" fmla="*/ 2521439 w 2521439"/>
                  <a:gd name="connsiteY2" fmla="*/ 500723 h 540021"/>
                  <a:gd name="connsiteX3" fmla="*/ 0 w 2521439"/>
                  <a:gd name="connsiteY3" fmla="*/ 540021 h 540021"/>
                  <a:gd name="connsiteX4" fmla="*/ 369826 w 2521439"/>
                  <a:gd name="connsiteY4" fmla="*/ 23014 h 540021"/>
                  <a:gd name="connsiteX0" fmla="*/ 1 w 2603248"/>
                  <a:gd name="connsiteY0" fmla="*/ 47648 h 540021"/>
                  <a:gd name="connsiteX1" fmla="*/ 2316871 w 2603248"/>
                  <a:gd name="connsiteY1" fmla="*/ 0 h 540021"/>
                  <a:gd name="connsiteX2" fmla="*/ 2603248 w 2603248"/>
                  <a:gd name="connsiteY2" fmla="*/ 500723 h 540021"/>
                  <a:gd name="connsiteX3" fmla="*/ 81809 w 2603248"/>
                  <a:gd name="connsiteY3" fmla="*/ 540021 h 540021"/>
                  <a:gd name="connsiteX4" fmla="*/ 1 w 2603248"/>
                  <a:gd name="connsiteY4" fmla="*/ 47648 h 540021"/>
                  <a:gd name="connsiteX0" fmla="*/ 0 w 2609786"/>
                  <a:gd name="connsiteY0" fmla="*/ 55825 h 540021"/>
                  <a:gd name="connsiteX1" fmla="*/ 2323409 w 2609786"/>
                  <a:gd name="connsiteY1" fmla="*/ 0 h 540021"/>
                  <a:gd name="connsiteX2" fmla="*/ 2609786 w 2609786"/>
                  <a:gd name="connsiteY2" fmla="*/ 500723 h 540021"/>
                  <a:gd name="connsiteX3" fmla="*/ 88347 w 2609786"/>
                  <a:gd name="connsiteY3" fmla="*/ 540021 h 540021"/>
                  <a:gd name="connsiteX4" fmla="*/ 0 w 2609786"/>
                  <a:gd name="connsiteY4" fmla="*/ 55825 h 540021"/>
                  <a:gd name="connsiteX0" fmla="*/ 301264 w 2911050"/>
                  <a:gd name="connsiteY0" fmla="*/ 55825 h 545581"/>
                  <a:gd name="connsiteX1" fmla="*/ 2624673 w 2911050"/>
                  <a:gd name="connsiteY1" fmla="*/ 0 h 545581"/>
                  <a:gd name="connsiteX2" fmla="*/ 2911050 w 2911050"/>
                  <a:gd name="connsiteY2" fmla="*/ 500723 h 545581"/>
                  <a:gd name="connsiteX3" fmla="*/ 0 w 2911050"/>
                  <a:gd name="connsiteY3" fmla="*/ 545581 h 545581"/>
                  <a:gd name="connsiteX4" fmla="*/ 301264 w 2911050"/>
                  <a:gd name="connsiteY4" fmla="*/ 55825 h 545581"/>
                  <a:gd name="connsiteX0" fmla="*/ 298968 w 2911050"/>
                  <a:gd name="connsiteY0" fmla="*/ 51816 h 545581"/>
                  <a:gd name="connsiteX1" fmla="*/ 2624673 w 2911050"/>
                  <a:gd name="connsiteY1" fmla="*/ 0 h 545581"/>
                  <a:gd name="connsiteX2" fmla="*/ 2911050 w 2911050"/>
                  <a:gd name="connsiteY2" fmla="*/ 500723 h 545581"/>
                  <a:gd name="connsiteX3" fmla="*/ 0 w 2911050"/>
                  <a:gd name="connsiteY3" fmla="*/ 545581 h 545581"/>
                  <a:gd name="connsiteX4" fmla="*/ 298968 w 2911050"/>
                  <a:gd name="connsiteY4" fmla="*/ 51816 h 545581"/>
                  <a:gd name="connsiteX0" fmla="*/ 311159 w 2911050"/>
                  <a:gd name="connsiteY0" fmla="*/ 48611 h 545581"/>
                  <a:gd name="connsiteX1" fmla="*/ 2624673 w 2911050"/>
                  <a:gd name="connsiteY1" fmla="*/ 0 h 545581"/>
                  <a:gd name="connsiteX2" fmla="*/ 2911050 w 2911050"/>
                  <a:gd name="connsiteY2" fmla="*/ 500723 h 545581"/>
                  <a:gd name="connsiteX3" fmla="*/ 0 w 2911050"/>
                  <a:gd name="connsiteY3" fmla="*/ 545581 h 545581"/>
                  <a:gd name="connsiteX4" fmla="*/ 311159 w 2911050"/>
                  <a:gd name="connsiteY4" fmla="*/ 48611 h 545581"/>
                  <a:gd name="connsiteX0" fmla="*/ 314429 w 2911050"/>
                  <a:gd name="connsiteY0" fmla="*/ 44523 h 545581"/>
                  <a:gd name="connsiteX1" fmla="*/ 2624673 w 2911050"/>
                  <a:gd name="connsiteY1" fmla="*/ 0 h 545581"/>
                  <a:gd name="connsiteX2" fmla="*/ 2911050 w 2911050"/>
                  <a:gd name="connsiteY2" fmla="*/ 500723 h 545581"/>
                  <a:gd name="connsiteX3" fmla="*/ 0 w 2911050"/>
                  <a:gd name="connsiteY3" fmla="*/ 545581 h 545581"/>
                  <a:gd name="connsiteX4" fmla="*/ 314429 w 2911050"/>
                  <a:gd name="connsiteY4" fmla="*/ 44523 h 545581"/>
                  <a:gd name="connsiteX0" fmla="*/ 312308 w 2908929"/>
                  <a:gd name="connsiteY0" fmla="*/ 44523 h 539490"/>
                  <a:gd name="connsiteX1" fmla="*/ 2622552 w 2908929"/>
                  <a:gd name="connsiteY1" fmla="*/ 0 h 539490"/>
                  <a:gd name="connsiteX2" fmla="*/ 2908929 w 2908929"/>
                  <a:gd name="connsiteY2" fmla="*/ 500723 h 539490"/>
                  <a:gd name="connsiteX3" fmla="*/ 0 w 2908929"/>
                  <a:gd name="connsiteY3" fmla="*/ 539490 h 539490"/>
                  <a:gd name="connsiteX4" fmla="*/ 312308 w 2908929"/>
                  <a:gd name="connsiteY4" fmla="*/ 44523 h 539490"/>
                  <a:gd name="connsiteX0" fmla="*/ 309038 w 2905659"/>
                  <a:gd name="connsiteY0" fmla="*/ 44523 h 535401"/>
                  <a:gd name="connsiteX1" fmla="*/ 2619282 w 2905659"/>
                  <a:gd name="connsiteY1" fmla="*/ 0 h 535401"/>
                  <a:gd name="connsiteX2" fmla="*/ 2905659 w 2905659"/>
                  <a:gd name="connsiteY2" fmla="*/ 500723 h 535401"/>
                  <a:gd name="connsiteX3" fmla="*/ 0 w 2905659"/>
                  <a:gd name="connsiteY3" fmla="*/ 535401 h 535401"/>
                  <a:gd name="connsiteX4" fmla="*/ 309038 w 2905659"/>
                  <a:gd name="connsiteY4" fmla="*/ 44523 h 535401"/>
                  <a:gd name="connsiteX0" fmla="*/ 310100 w 2906721"/>
                  <a:gd name="connsiteY0" fmla="*/ 44523 h 538447"/>
                  <a:gd name="connsiteX1" fmla="*/ 2620344 w 2906721"/>
                  <a:gd name="connsiteY1" fmla="*/ 0 h 538447"/>
                  <a:gd name="connsiteX2" fmla="*/ 2906721 w 2906721"/>
                  <a:gd name="connsiteY2" fmla="*/ 500723 h 538447"/>
                  <a:gd name="connsiteX3" fmla="*/ 0 w 2906721"/>
                  <a:gd name="connsiteY3" fmla="*/ 538447 h 538447"/>
                  <a:gd name="connsiteX4" fmla="*/ 310100 w 2906721"/>
                  <a:gd name="connsiteY4" fmla="*/ 44523 h 53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6721" h="538447">
                    <a:moveTo>
                      <a:pt x="310100" y="44523"/>
                    </a:moveTo>
                    <a:lnTo>
                      <a:pt x="2620344" y="0"/>
                    </a:lnTo>
                    <a:lnTo>
                      <a:pt x="2906721" y="500723"/>
                    </a:lnTo>
                    <a:lnTo>
                      <a:pt x="0" y="538447"/>
                    </a:lnTo>
                    <a:lnTo>
                      <a:pt x="310100" y="44523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innerShdw blurRad="279400" dist="50800" dir="2700000">
                  <a:prstClr val="black">
                    <a:alpha val="18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68" name="矩形 7501"/>
              <p:cNvSpPr/>
              <p:nvPr/>
            </p:nvSpPr>
            <p:spPr>
              <a:xfrm rot="10800000">
                <a:off x="4508769" y="953327"/>
                <a:ext cx="3259661" cy="497556"/>
              </a:xfrm>
              <a:custGeom>
                <a:avLst/>
                <a:gdLst>
                  <a:gd name="connsiteX0" fmla="*/ 0 w 1917700"/>
                  <a:gd name="connsiteY0" fmla="*/ 0 h 496524"/>
                  <a:gd name="connsiteX1" fmla="*/ 1917700 w 1917700"/>
                  <a:gd name="connsiteY1" fmla="*/ 0 h 496524"/>
                  <a:gd name="connsiteX2" fmla="*/ 1917700 w 1917700"/>
                  <a:gd name="connsiteY2" fmla="*/ 496524 h 496524"/>
                  <a:gd name="connsiteX3" fmla="*/ 0 w 1917700"/>
                  <a:gd name="connsiteY3" fmla="*/ 496524 h 496524"/>
                  <a:gd name="connsiteX4" fmla="*/ 0 w 1917700"/>
                  <a:gd name="connsiteY4" fmla="*/ 0 h 496524"/>
                  <a:gd name="connsiteX0" fmla="*/ 0 w 2241550"/>
                  <a:gd name="connsiteY0" fmla="*/ 0 h 496524"/>
                  <a:gd name="connsiteX1" fmla="*/ 1917700 w 2241550"/>
                  <a:gd name="connsiteY1" fmla="*/ 0 h 496524"/>
                  <a:gd name="connsiteX2" fmla="*/ 2241550 w 2241550"/>
                  <a:gd name="connsiteY2" fmla="*/ 496524 h 496524"/>
                  <a:gd name="connsiteX3" fmla="*/ 0 w 2241550"/>
                  <a:gd name="connsiteY3" fmla="*/ 496524 h 496524"/>
                  <a:gd name="connsiteX4" fmla="*/ 0 w 2241550"/>
                  <a:gd name="connsiteY4" fmla="*/ 0 h 496524"/>
                  <a:gd name="connsiteX0" fmla="*/ 330200 w 2571750"/>
                  <a:gd name="connsiteY0" fmla="*/ 0 h 496524"/>
                  <a:gd name="connsiteX1" fmla="*/ 2247900 w 2571750"/>
                  <a:gd name="connsiteY1" fmla="*/ 0 h 496524"/>
                  <a:gd name="connsiteX2" fmla="*/ 2571750 w 2571750"/>
                  <a:gd name="connsiteY2" fmla="*/ 496524 h 496524"/>
                  <a:gd name="connsiteX3" fmla="*/ 0 w 2571750"/>
                  <a:gd name="connsiteY3" fmla="*/ 496524 h 496524"/>
                  <a:gd name="connsiteX4" fmla="*/ 330200 w 2571750"/>
                  <a:gd name="connsiteY4" fmla="*/ 0 h 496524"/>
                  <a:gd name="connsiteX0" fmla="*/ 330200 w 2571750"/>
                  <a:gd name="connsiteY0" fmla="*/ 0 h 496524"/>
                  <a:gd name="connsiteX1" fmla="*/ 2241550 w 2571750"/>
                  <a:gd name="connsiteY1" fmla="*/ 3175 h 496524"/>
                  <a:gd name="connsiteX2" fmla="*/ 2571750 w 2571750"/>
                  <a:gd name="connsiteY2" fmla="*/ 496524 h 496524"/>
                  <a:gd name="connsiteX3" fmla="*/ 0 w 2571750"/>
                  <a:gd name="connsiteY3" fmla="*/ 496524 h 496524"/>
                  <a:gd name="connsiteX4" fmla="*/ 330200 w 2571750"/>
                  <a:gd name="connsiteY4" fmla="*/ 0 h 496524"/>
                  <a:gd name="connsiteX0" fmla="*/ 330200 w 2590800"/>
                  <a:gd name="connsiteY0" fmla="*/ 0 h 496524"/>
                  <a:gd name="connsiteX1" fmla="*/ 2241550 w 2590800"/>
                  <a:gd name="connsiteY1" fmla="*/ 3175 h 496524"/>
                  <a:gd name="connsiteX2" fmla="*/ 2590800 w 2590800"/>
                  <a:gd name="connsiteY2" fmla="*/ 496524 h 496524"/>
                  <a:gd name="connsiteX3" fmla="*/ 0 w 2590800"/>
                  <a:gd name="connsiteY3" fmla="*/ 496524 h 496524"/>
                  <a:gd name="connsiteX4" fmla="*/ 330200 w 2590800"/>
                  <a:gd name="connsiteY4" fmla="*/ 0 h 496524"/>
                  <a:gd name="connsiteX0" fmla="*/ 330200 w 2590800"/>
                  <a:gd name="connsiteY0" fmla="*/ 0 h 496524"/>
                  <a:gd name="connsiteX1" fmla="*/ 2241550 w 2590800"/>
                  <a:gd name="connsiteY1" fmla="*/ 0 h 496524"/>
                  <a:gd name="connsiteX2" fmla="*/ 2590800 w 2590800"/>
                  <a:gd name="connsiteY2" fmla="*/ 496524 h 496524"/>
                  <a:gd name="connsiteX3" fmla="*/ 0 w 2590800"/>
                  <a:gd name="connsiteY3" fmla="*/ 496524 h 496524"/>
                  <a:gd name="connsiteX4" fmla="*/ 330200 w 2590800"/>
                  <a:gd name="connsiteY4" fmla="*/ 0 h 496524"/>
                  <a:gd name="connsiteX0" fmla="*/ 349250 w 2609850"/>
                  <a:gd name="connsiteY0" fmla="*/ 0 h 496524"/>
                  <a:gd name="connsiteX1" fmla="*/ 2260600 w 2609850"/>
                  <a:gd name="connsiteY1" fmla="*/ 0 h 496524"/>
                  <a:gd name="connsiteX2" fmla="*/ 2609850 w 2609850"/>
                  <a:gd name="connsiteY2" fmla="*/ 496524 h 496524"/>
                  <a:gd name="connsiteX3" fmla="*/ 0 w 2609850"/>
                  <a:gd name="connsiteY3" fmla="*/ 496524 h 496524"/>
                  <a:gd name="connsiteX4" fmla="*/ 349250 w 2609850"/>
                  <a:gd name="connsiteY4" fmla="*/ 0 h 496524"/>
                  <a:gd name="connsiteX0" fmla="*/ 255685 w 2516285"/>
                  <a:gd name="connsiteY0" fmla="*/ 0 h 496524"/>
                  <a:gd name="connsiteX1" fmla="*/ 2167035 w 2516285"/>
                  <a:gd name="connsiteY1" fmla="*/ 0 h 496524"/>
                  <a:gd name="connsiteX2" fmla="*/ 2516285 w 2516285"/>
                  <a:gd name="connsiteY2" fmla="*/ 496524 h 496524"/>
                  <a:gd name="connsiteX3" fmla="*/ 0 w 2516285"/>
                  <a:gd name="connsiteY3" fmla="*/ 490207 h 496524"/>
                  <a:gd name="connsiteX4" fmla="*/ 255685 w 2516285"/>
                  <a:gd name="connsiteY4" fmla="*/ 0 h 496524"/>
                  <a:gd name="connsiteX0" fmla="*/ 269329 w 2529929"/>
                  <a:gd name="connsiteY0" fmla="*/ 0 h 496524"/>
                  <a:gd name="connsiteX1" fmla="*/ 2180679 w 2529929"/>
                  <a:gd name="connsiteY1" fmla="*/ 0 h 496524"/>
                  <a:gd name="connsiteX2" fmla="*/ 2529929 w 2529929"/>
                  <a:gd name="connsiteY2" fmla="*/ 496524 h 496524"/>
                  <a:gd name="connsiteX3" fmla="*/ 0 w 2529929"/>
                  <a:gd name="connsiteY3" fmla="*/ 494945 h 496524"/>
                  <a:gd name="connsiteX4" fmla="*/ 269329 w 2529929"/>
                  <a:gd name="connsiteY4" fmla="*/ 0 h 496524"/>
                  <a:gd name="connsiteX0" fmla="*/ 273228 w 2533828"/>
                  <a:gd name="connsiteY0" fmla="*/ 0 h 496524"/>
                  <a:gd name="connsiteX1" fmla="*/ 2184578 w 2533828"/>
                  <a:gd name="connsiteY1" fmla="*/ 0 h 496524"/>
                  <a:gd name="connsiteX2" fmla="*/ 2533828 w 2533828"/>
                  <a:gd name="connsiteY2" fmla="*/ 496524 h 496524"/>
                  <a:gd name="connsiteX3" fmla="*/ 0 w 2533828"/>
                  <a:gd name="connsiteY3" fmla="*/ 494945 h 496524"/>
                  <a:gd name="connsiteX4" fmla="*/ 273228 w 2533828"/>
                  <a:gd name="connsiteY4" fmla="*/ 0 h 496524"/>
                  <a:gd name="connsiteX0" fmla="*/ 273228 w 2668328"/>
                  <a:gd name="connsiteY0" fmla="*/ 0 h 494945"/>
                  <a:gd name="connsiteX1" fmla="*/ 2184578 w 2668328"/>
                  <a:gd name="connsiteY1" fmla="*/ 0 h 494945"/>
                  <a:gd name="connsiteX2" fmla="*/ 2668328 w 2668328"/>
                  <a:gd name="connsiteY2" fmla="*/ 494155 h 494945"/>
                  <a:gd name="connsiteX3" fmla="*/ 0 w 2668328"/>
                  <a:gd name="connsiteY3" fmla="*/ 494945 h 494945"/>
                  <a:gd name="connsiteX4" fmla="*/ 273228 w 2668328"/>
                  <a:gd name="connsiteY4" fmla="*/ 0 h 494945"/>
                  <a:gd name="connsiteX0" fmla="*/ 273228 w 2668328"/>
                  <a:gd name="connsiteY0" fmla="*/ 0 h 494945"/>
                  <a:gd name="connsiteX1" fmla="*/ 2406794 w 2668328"/>
                  <a:gd name="connsiteY1" fmla="*/ 2369 h 494945"/>
                  <a:gd name="connsiteX2" fmla="*/ 2668328 w 2668328"/>
                  <a:gd name="connsiteY2" fmla="*/ 494155 h 494945"/>
                  <a:gd name="connsiteX3" fmla="*/ 0 w 2668328"/>
                  <a:gd name="connsiteY3" fmla="*/ 494945 h 494945"/>
                  <a:gd name="connsiteX4" fmla="*/ 273228 w 2668328"/>
                  <a:gd name="connsiteY4" fmla="*/ 0 h 494945"/>
                  <a:gd name="connsiteX0" fmla="*/ 273228 w 2668328"/>
                  <a:gd name="connsiteY0" fmla="*/ 1 h 494946"/>
                  <a:gd name="connsiteX1" fmla="*/ 2402896 w 2668328"/>
                  <a:gd name="connsiteY1" fmla="*/ 0 h 494946"/>
                  <a:gd name="connsiteX2" fmla="*/ 2668328 w 2668328"/>
                  <a:gd name="connsiteY2" fmla="*/ 494156 h 494946"/>
                  <a:gd name="connsiteX3" fmla="*/ 0 w 2668328"/>
                  <a:gd name="connsiteY3" fmla="*/ 494946 h 494946"/>
                  <a:gd name="connsiteX4" fmla="*/ 273228 w 2668328"/>
                  <a:gd name="connsiteY4" fmla="*/ 1 h 494946"/>
                  <a:gd name="connsiteX0" fmla="*/ 273228 w 2668328"/>
                  <a:gd name="connsiteY0" fmla="*/ 2370 h 497315"/>
                  <a:gd name="connsiteX1" fmla="*/ 2406794 w 2668328"/>
                  <a:gd name="connsiteY1" fmla="*/ 0 h 497315"/>
                  <a:gd name="connsiteX2" fmla="*/ 2668328 w 2668328"/>
                  <a:gd name="connsiteY2" fmla="*/ 496525 h 497315"/>
                  <a:gd name="connsiteX3" fmla="*/ 0 w 2668328"/>
                  <a:gd name="connsiteY3" fmla="*/ 497315 h 497315"/>
                  <a:gd name="connsiteX4" fmla="*/ 273228 w 2668328"/>
                  <a:gd name="connsiteY4" fmla="*/ 2370 h 497315"/>
                  <a:gd name="connsiteX0" fmla="*/ 273228 w 2668328"/>
                  <a:gd name="connsiteY0" fmla="*/ 1 h 494946"/>
                  <a:gd name="connsiteX1" fmla="*/ 2404845 w 2668328"/>
                  <a:gd name="connsiteY1" fmla="*/ 0 h 494946"/>
                  <a:gd name="connsiteX2" fmla="*/ 2668328 w 2668328"/>
                  <a:gd name="connsiteY2" fmla="*/ 494156 h 494946"/>
                  <a:gd name="connsiteX3" fmla="*/ 0 w 2668328"/>
                  <a:gd name="connsiteY3" fmla="*/ 494946 h 494946"/>
                  <a:gd name="connsiteX4" fmla="*/ 273228 w 2668328"/>
                  <a:gd name="connsiteY4" fmla="*/ 1 h 494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8328" h="494946">
                    <a:moveTo>
                      <a:pt x="273228" y="1"/>
                    </a:moveTo>
                    <a:lnTo>
                      <a:pt x="2404845" y="0"/>
                    </a:lnTo>
                    <a:lnTo>
                      <a:pt x="2668328" y="494156"/>
                    </a:lnTo>
                    <a:lnTo>
                      <a:pt x="0" y="494946"/>
                    </a:lnTo>
                    <a:lnTo>
                      <a:pt x="273228" y="1"/>
                    </a:lnTo>
                    <a:close/>
                  </a:path>
                </a:pathLst>
              </a:custGeom>
              <a:solidFill>
                <a:srgbClr val="008E8C"/>
              </a:solidFill>
              <a:ln>
                <a:noFill/>
              </a:ln>
              <a:effectLst>
                <a:innerShdw blurRad="279400" dist="50800" dir="5400000">
                  <a:prstClr val="black">
                    <a:alpha val="18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507" name="组合 7506"/>
            <p:cNvGrpSpPr/>
            <p:nvPr/>
          </p:nvGrpSpPr>
          <p:grpSpPr>
            <a:xfrm>
              <a:off x="5590218" y="4773226"/>
              <a:ext cx="1075248" cy="1496900"/>
              <a:chOff x="5590218" y="4773226"/>
              <a:chExt cx="1075248" cy="1496900"/>
            </a:xfrm>
          </p:grpSpPr>
          <p:sp>
            <p:nvSpPr>
              <p:cNvPr id="4271" name="等腰三角形 4270"/>
              <p:cNvSpPr/>
              <p:nvPr/>
            </p:nvSpPr>
            <p:spPr>
              <a:xfrm>
                <a:off x="5606352" y="4773226"/>
                <a:ext cx="1059114" cy="1481816"/>
              </a:xfrm>
              <a:prstGeom prst="triangle">
                <a:avLst/>
              </a:prstGeom>
              <a:solidFill>
                <a:schemeClr val="tx1">
                  <a:lumMod val="95000"/>
                  <a:lumOff val="5000"/>
                  <a:alpha val="1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06" name="等腰三角形 7505"/>
              <p:cNvSpPr/>
              <p:nvPr/>
            </p:nvSpPr>
            <p:spPr>
              <a:xfrm>
                <a:off x="5590218" y="5162629"/>
                <a:ext cx="1075247" cy="1107497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2D3D3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294" name="组合 4293"/>
            <p:cNvGrpSpPr/>
            <p:nvPr/>
          </p:nvGrpSpPr>
          <p:grpSpPr>
            <a:xfrm rot="10800000">
              <a:off x="5606352" y="587873"/>
              <a:ext cx="1075248" cy="1496900"/>
              <a:chOff x="5590218" y="4773226"/>
              <a:chExt cx="1075248" cy="1496900"/>
            </a:xfrm>
          </p:grpSpPr>
          <p:sp>
            <p:nvSpPr>
              <p:cNvPr id="4295" name="等腰三角形 4294"/>
              <p:cNvSpPr/>
              <p:nvPr/>
            </p:nvSpPr>
            <p:spPr>
              <a:xfrm>
                <a:off x="5606352" y="4773226"/>
                <a:ext cx="1059114" cy="1481816"/>
              </a:xfrm>
              <a:prstGeom prst="triangle">
                <a:avLst/>
              </a:prstGeom>
              <a:solidFill>
                <a:schemeClr val="tx1">
                  <a:lumMod val="95000"/>
                  <a:lumOff val="5000"/>
                  <a:alpha val="1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96" name="等腰三角形 4295"/>
              <p:cNvSpPr/>
              <p:nvPr/>
            </p:nvSpPr>
            <p:spPr>
              <a:xfrm>
                <a:off x="5590218" y="5162629"/>
                <a:ext cx="1075247" cy="1107497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0F0F1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297" name="组合 4296"/>
            <p:cNvGrpSpPr/>
            <p:nvPr/>
          </p:nvGrpSpPr>
          <p:grpSpPr>
            <a:xfrm rot="17930019">
              <a:off x="7540141" y="3700053"/>
              <a:ext cx="1075248" cy="1496900"/>
              <a:chOff x="5590218" y="4773226"/>
              <a:chExt cx="1075248" cy="1496900"/>
            </a:xfrm>
          </p:grpSpPr>
          <p:sp>
            <p:nvSpPr>
              <p:cNvPr id="4298" name="等腰三角形 4297"/>
              <p:cNvSpPr/>
              <p:nvPr/>
            </p:nvSpPr>
            <p:spPr>
              <a:xfrm>
                <a:off x="5606352" y="4773226"/>
                <a:ext cx="1059114" cy="1481816"/>
              </a:xfrm>
              <a:prstGeom prst="triangle">
                <a:avLst/>
              </a:prstGeom>
              <a:solidFill>
                <a:schemeClr val="tx1">
                  <a:lumMod val="95000"/>
                  <a:lumOff val="5000"/>
                  <a:alpha val="1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99" name="等腰三角形 4298"/>
              <p:cNvSpPr/>
              <p:nvPr/>
            </p:nvSpPr>
            <p:spPr>
              <a:xfrm>
                <a:off x="5590218" y="5162629"/>
                <a:ext cx="1075247" cy="1107497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3D3D4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300" name="组合 4299"/>
            <p:cNvGrpSpPr/>
            <p:nvPr/>
          </p:nvGrpSpPr>
          <p:grpSpPr>
            <a:xfrm rot="14765595">
              <a:off x="7579731" y="1760171"/>
              <a:ext cx="1075248" cy="1496900"/>
              <a:chOff x="5590218" y="4773226"/>
              <a:chExt cx="1075248" cy="1496900"/>
            </a:xfrm>
          </p:grpSpPr>
          <p:sp>
            <p:nvSpPr>
              <p:cNvPr id="4301" name="等腰三角形 4300"/>
              <p:cNvSpPr/>
              <p:nvPr/>
            </p:nvSpPr>
            <p:spPr>
              <a:xfrm>
                <a:off x="5606352" y="4773226"/>
                <a:ext cx="1059114" cy="1481816"/>
              </a:xfrm>
              <a:prstGeom prst="triangle">
                <a:avLst/>
              </a:prstGeom>
              <a:solidFill>
                <a:schemeClr val="tx1">
                  <a:lumMod val="95000"/>
                  <a:lumOff val="5000"/>
                  <a:alpha val="1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02" name="等腰三角形 4301"/>
              <p:cNvSpPr/>
              <p:nvPr/>
            </p:nvSpPr>
            <p:spPr>
              <a:xfrm>
                <a:off x="5590218" y="5162629"/>
                <a:ext cx="1075247" cy="1107497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2E3E4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303" name="组合 4302"/>
            <p:cNvGrpSpPr/>
            <p:nvPr/>
          </p:nvGrpSpPr>
          <p:grpSpPr>
            <a:xfrm rot="3811807">
              <a:off x="3657132" y="3710485"/>
              <a:ext cx="1075248" cy="1496900"/>
              <a:chOff x="5590218" y="4773226"/>
              <a:chExt cx="1075248" cy="1496900"/>
            </a:xfrm>
          </p:grpSpPr>
          <p:sp>
            <p:nvSpPr>
              <p:cNvPr id="4304" name="等腰三角形 4303"/>
              <p:cNvSpPr/>
              <p:nvPr/>
            </p:nvSpPr>
            <p:spPr>
              <a:xfrm>
                <a:off x="5606352" y="4773226"/>
                <a:ext cx="1059114" cy="1481816"/>
              </a:xfrm>
              <a:prstGeom prst="triangle">
                <a:avLst/>
              </a:prstGeom>
              <a:solidFill>
                <a:schemeClr val="tx1">
                  <a:lumMod val="95000"/>
                  <a:lumOff val="5000"/>
                  <a:alpha val="1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05" name="等腰三角形 4304"/>
              <p:cNvSpPr/>
              <p:nvPr/>
            </p:nvSpPr>
            <p:spPr>
              <a:xfrm>
                <a:off x="5590218" y="5162629"/>
                <a:ext cx="1075247" cy="1107497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4E5E6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306" name="组合 4305"/>
            <p:cNvGrpSpPr/>
            <p:nvPr/>
          </p:nvGrpSpPr>
          <p:grpSpPr>
            <a:xfrm rot="7044390">
              <a:off x="3658178" y="1665608"/>
              <a:ext cx="1075248" cy="1496900"/>
              <a:chOff x="5590218" y="4773226"/>
              <a:chExt cx="1075248" cy="1496900"/>
            </a:xfrm>
          </p:grpSpPr>
          <p:sp>
            <p:nvSpPr>
              <p:cNvPr id="4307" name="等腰三角形 4306"/>
              <p:cNvSpPr/>
              <p:nvPr/>
            </p:nvSpPr>
            <p:spPr>
              <a:xfrm>
                <a:off x="5606352" y="4773226"/>
                <a:ext cx="1059114" cy="1481816"/>
              </a:xfrm>
              <a:prstGeom prst="triangle">
                <a:avLst/>
              </a:prstGeom>
              <a:solidFill>
                <a:schemeClr val="tx1">
                  <a:lumMod val="95000"/>
                  <a:lumOff val="5000"/>
                  <a:alpha val="1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08" name="等腰三角形 4307"/>
              <p:cNvSpPr/>
              <p:nvPr/>
            </p:nvSpPr>
            <p:spPr>
              <a:xfrm>
                <a:off x="5590218" y="5162629"/>
                <a:ext cx="1075247" cy="1107497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0F1F1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7509" name="文本框 7508"/>
          <p:cNvSpPr txBox="1"/>
          <p:nvPr/>
        </p:nvSpPr>
        <p:spPr>
          <a:xfrm>
            <a:off x="2639890" y="3601770"/>
            <a:ext cx="5270888" cy="1846659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>
              <a:buClr>
                <a:srgbClr val="C00000"/>
              </a:buClr>
              <a:buSzPct val="135000"/>
            </a:pPr>
            <a:r>
              <a:rPr lang="ru-RU" sz="5400" b="1" dirty="0">
                <a:solidFill>
                  <a:srgbClr val="183C5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Программы и проекты</a:t>
            </a:r>
          </a:p>
        </p:txBody>
      </p:sp>
      <p:sp>
        <p:nvSpPr>
          <p:cNvPr id="4311" name="文本框 4310"/>
          <p:cNvSpPr txBox="1"/>
          <p:nvPr/>
        </p:nvSpPr>
        <p:spPr>
          <a:xfrm>
            <a:off x="257555" y="7997121"/>
            <a:ext cx="7613119" cy="3508653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r>
              <a:rPr lang="ru-RU" sz="5400" b="1" dirty="0">
                <a:solidFill>
                  <a:srgbClr val="7B033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Выявление объектов, обладающих историко-культурной ценностью</a:t>
            </a:r>
            <a:endParaRPr lang="en-US" altLang="zh-CN" sz="5600" dirty="0">
              <a:solidFill>
                <a:srgbClr val="7B0339"/>
              </a:solidFill>
            </a:endParaRPr>
          </a:p>
        </p:txBody>
      </p:sp>
      <p:sp>
        <p:nvSpPr>
          <p:cNvPr id="4312" name="文本框 4311"/>
          <p:cNvSpPr txBox="1"/>
          <p:nvPr/>
        </p:nvSpPr>
        <p:spPr>
          <a:xfrm>
            <a:off x="7716842" y="120664"/>
            <a:ext cx="9100998" cy="1846659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r>
              <a:rPr lang="ru-RU" sz="5400" b="1" dirty="0">
                <a:solidFill>
                  <a:srgbClr val="0F716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Расширение сети городских отделений</a:t>
            </a:r>
            <a:endParaRPr lang="en-US" altLang="zh-CN" sz="5600" dirty="0">
              <a:solidFill>
                <a:srgbClr val="0F716F"/>
              </a:solidFill>
            </a:endParaRPr>
          </a:p>
        </p:txBody>
      </p:sp>
      <p:sp>
        <p:nvSpPr>
          <p:cNvPr id="4313" name="文本框 4312"/>
          <p:cNvSpPr txBox="1"/>
          <p:nvPr/>
        </p:nvSpPr>
        <p:spPr>
          <a:xfrm>
            <a:off x="7051469" y="12439567"/>
            <a:ext cx="10923710" cy="1011824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r>
              <a:rPr lang="ru-RU" sz="5400" b="1" dirty="0">
                <a:solidFill>
                  <a:srgbClr val="FA7D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Просветительская деятельность</a:t>
            </a:r>
            <a:endParaRPr lang="en-US" altLang="zh-CN" sz="5600" dirty="0">
              <a:solidFill>
                <a:srgbClr val="FA7D00"/>
              </a:solidFill>
            </a:endParaRPr>
          </a:p>
        </p:txBody>
      </p:sp>
      <p:sp>
        <p:nvSpPr>
          <p:cNvPr id="4314" name="文本框 4313"/>
          <p:cNvSpPr txBox="1"/>
          <p:nvPr/>
        </p:nvSpPr>
        <p:spPr>
          <a:xfrm>
            <a:off x="16427428" y="8169685"/>
            <a:ext cx="7099376" cy="2677656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>
              <a:buClr>
                <a:srgbClr val="C00000"/>
              </a:buClr>
              <a:buSzPct val="135000"/>
            </a:pPr>
            <a:r>
              <a:rPr lang="ru-RU" sz="5400" b="1" dirty="0">
                <a:solidFill>
                  <a:srgbClr val="6F1E2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Научно-исследовательская деятельность</a:t>
            </a:r>
          </a:p>
        </p:txBody>
      </p:sp>
      <p:sp>
        <p:nvSpPr>
          <p:cNvPr id="4315" name="文本框 4314"/>
          <p:cNvSpPr txBox="1"/>
          <p:nvPr/>
        </p:nvSpPr>
        <p:spPr>
          <a:xfrm>
            <a:off x="16427428" y="3755433"/>
            <a:ext cx="6476409" cy="1846659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r>
              <a:rPr lang="ru-RU" sz="5400" b="1" dirty="0">
                <a:solidFill>
                  <a:srgbClr val="67577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Добровольческая деятельность</a:t>
            </a:r>
            <a:endParaRPr lang="en-US" altLang="zh-CN" sz="5600" dirty="0">
              <a:solidFill>
                <a:srgbClr val="67577B"/>
              </a:solidFill>
            </a:endParaRPr>
          </a:p>
        </p:txBody>
      </p:sp>
      <p:sp>
        <p:nvSpPr>
          <p:cNvPr id="7510" name="文本框 7509"/>
          <p:cNvSpPr txBox="1"/>
          <p:nvPr/>
        </p:nvSpPr>
        <p:spPr>
          <a:xfrm>
            <a:off x="9639665" y="5845622"/>
            <a:ext cx="4800647" cy="3139321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r>
              <a:rPr lang="ru-RU" sz="9600" b="1" spc="-232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</a:rPr>
              <a:t>ИТОГИ 2022</a:t>
            </a:r>
            <a:endParaRPr lang="zh-CN" alt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8" name="Снимок экрана 2021-09-30 в 09.09.57.png" descr="Снимок экрана 2021-09-30 в 09.09.57.png"/>
          <p:cNvPicPr>
            <a:picLocks noChangeAspect="1"/>
          </p:cNvPicPr>
          <p:nvPr/>
        </p:nvPicPr>
        <p:blipFill rotWithShape="1">
          <a:blip r:embed="rId2">
            <a:extLst/>
          </a:blip>
          <a:srcRect l="10619" t="7814" r="10554" b="16728"/>
          <a:stretch/>
        </p:blipFill>
        <p:spPr>
          <a:xfrm>
            <a:off x="19584347" y="128861"/>
            <a:ext cx="4833877" cy="248821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58615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椭圆 3"/>
          <p:cNvSpPr/>
          <p:nvPr/>
        </p:nvSpPr>
        <p:spPr>
          <a:xfrm>
            <a:off x="1583449" y="11002589"/>
            <a:ext cx="2026025" cy="535964"/>
          </a:xfrm>
          <a:prstGeom prst="ellipse">
            <a:avLst/>
          </a:prstGeom>
          <a:solidFill>
            <a:sysClr val="windowText" lastClr="000000">
              <a:lumMod val="65000"/>
              <a:lumOff val="3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07" name="椭圆 3"/>
          <p:cNvSpPr/>
          <p:nvPr/>
        </p:nvSpPr>
        <p:spPr>
          <a:xfrm>
            <a:off x="7811966" y="5980148"/>
            <a:ext cx="2026025" cy="535964"/>
          </a:xfrm>
          <a:prstGeom prst="ellipse">
            <a:avLst/>
          </a:prstGeom>
          <a:solidFill>
            <a:sysClr val="windowText" lastClr="000000">
              <a:lumMod val="65000"/>
              <a:lumOff val="3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06" name="椭圆 3"/>
          <p:cNvSpPr/>
          <p:nvPr/>
        </p:nvSpPr>
        <p:spPr>
          <a:xfrm>
            <a:off x="19380165" y="9570401"/>
            <a:ext cx="2026025" cy="535964"/>
          </a:xfrm>
          <a:prstGeom prst="ellipse">
            <a:avLst/>
          </a:prstGeom>
          <a:solidFill>
            <a:sysClr val="windowText" lastClr="000000">
              <a:lumMod val="65000"/>
              <a:lumOff val="3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56" name="Устойчивое развитие НКО"/>
          <p:cNvSpPr txBox="1">
            <a:spLocks noGrp="1"/>
          </p:cNvSpPr>
          <p:nvPr>
            <p:ph type="title"/>
          </p:nvPr>
        </p:nvSpPr>
        <p:spPr>
          <a:xfrm>
            <a:off x="639572" y="253616"/>
            <a:ext cx="16313404" cy="14331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6600" dirty="0">
                <a:solidFill>
                  <a:srgbClr val="0F716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Расширение сети городских отделений</a:t>
            </a:r>
          </a:p>
        </p:txBody>
      </p:sp>
      <p:pic>
        <p:nvPicPr>
          <p:cNvPr id="5" name="Снимок экрана 2021-09-30 в 09.09.57.png" descr="Снимок экрана 2021-09-30 в 09.09.57.png"/>
          <p:cNvPicPr>
            <a:picLocks noChangeAspect="1"/>
          </p:cNvPicPr>
          <p:nvPr/>
        </p:nvPicPr>
        <p:blipFill rotWithShape="1">
          <a:blip r:embed="rId2">
            <a:extLst/>
          </a:blip>
          <a:srcRect l="10619" t="7814" r="10554" b="16728"/>
          <a:stretch/>
        </p:blipFill>
        <p:spPr>
          <a:xfrm>
            <a:off x="19990676" y="0"/>
            <a:ext cx="4393324" cy="2261443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椭圆 3"/>
          <p:cNvSpPr/>
          <p:nvPr/>
        </p:nvSpPr>
        <p:spPr>
          <a:xfrm>
            <a:off x="10359771" y="12787396"/>
            <a:ext cx="3134061" cy="760162"/>
          </a:xfrm>
          <a:prstGeom prst="ellipse">
            <a:avLst/>
          </a:prstGeom>
          <a:solidFill>
            <a:sysClr val="windowText" lastClr="000000">
              <a:lumMod val="65000"/>
              <a:lumOff val="3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78" name="椭圆 4"/>
          <p:cNvSpPr/>
          <p:nvPr/>
        </p:nvSpPr>
        <p:spPr>
          <a:xfrm>
            <a:off x="9158499" y="5522083"/>
            <a:ext cx="631116" cy="182691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80" name="椭圆 6"/>
          <p:cNvSpPr/>
          <p:nvPr/>
        </p:nvSpPr>
        <p:spPr>
          <a:xfrm>
            <a:off x="13569134" y="6156785"/>
            <a:ext cx="631116" cy="182691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81" name="椭圆 7"/>
          <p:cNvSpPr/>
          <p:nvPr/>
        </p:nvSpPr>
        <p:spPr>
          <a:xfrm>
            <a:off x="12862716" y="7576794"/>
            <a:ext cx="631116" cy="182691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82" name="椭圆 8"/>
          <p:cNvSpPr/>
          <p:nvPr/>
        </p:nvSpPr>
        <p:spPr>
          <a:xfrm>
            <a:off x="10044213" y="7576794"/>
            <a:ext cx="631116" cy="182691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83" name="椭圆 9"/>
          <p:cNvSpPr/>
          <p:nvPr/>
        </p:nvSpPr>
        <p:spPr>
          <a:xfrm>
            <a:off x="8315818" y="6748455"/>
            <a:ext cx="631116" cy="182691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85" name="任意多边形 11"/>
          <p:cNvSpPr/>
          <p:nvPr/>
        </p:nvSpPr>
        <p:spPr>
          <a:xfrm rot="3909528">
            <a:off x="9350413" y="5312827"/>
            <a:ext cx="2692062" cy="2683719"/>
          </a:xfrm>
          <a:custGeom>
            <a:avLst/>
            <a:gdLst>
              <a:gd name="connsiteX0" fmla="*/ 0 w 2323652"/>
              <a:gd name="connsiteY0" fmla="*/ 858251 h 858251"/>
              <a:gd name="connsiteX1" fmla="*/ 1011219 w 2323652"/>
              <a:gd name="connsiteY1" fmla="*/ 72943 h 858251"/>
              <a:gd name="connsiteX2" fmla="*/ 1818042 w 2323652"/>
              <a:gd name="connsiteY2" fmla="*/ 115973 h 858251"/>
              <a:gd name="connsiteX3" fmla="*/ 2323652 w 2323652"/>
              <a:gd name="connsiteY3" fmla="*/ 793705 h 858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3652" h="858251">
                <a:moveTo>
                  <a:pt x="0" y="858251"/>
                </a:moveTo>
                <a:cubicBezTo>
                  <a:pt x="354106" y="527453"/>
                  <a:pt x="708212" y="196656"/>
                  <a:pt x="1011219" y="72943"/>
                </a:cubicBezTo>
                <a:cubicBezTo>
                  <a:pt x="1314226" y="-50770"/>
                  <a:pt x="1599303" y="-4154"/>
                  <a:pt x="1818042" y="115973"/>
                </a:cubicBezTo>
                <a:cubicBezTo>
                  <a:pt x="2036781" y="236100"/>
                  <a:pt x="2180216" y="514902"/>
                  <a:pt x="2323652" y="793705"/>
                </a:cubicBezTo>
              </a:path>
            </a:pathLst>
          </a:custGeom>
          <a:noFill/>
          <a:ln w="12700" cap="flat" cmpd="sng" algn="ctr">
            <a:solidFill>
              <a:srgbClr val="00339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87" name="任意多边形 14"/>
          <p:cNvSpPr/>
          <p:nvPr/>
        </p:nvSpPr>
        <p:spPr>
          <a:xfrm rot="854340">
            <a:off x="2613214" y="11136437"/>
            <a:ext cx="9348103" cy="1303826"/>
          </a:xfrm>
          <a:custGeom>
            <a:avLst/>
            <a:gdLst>
              <a:gd name="connsiteX0" fmla="*/ 2936838 w 2936838"/>
              <a:gd name="connsiteY0" fmla="*/ 573185 h 1100310"/>
              <a:gd name="connsiteX1" fmla="*/ 1871831 w 2936838"/>
              <a:gd name="connsiteY1" fmla="*/ 89091 h 1100310"/>
              <a:gd name="connsiteX2" fmla="*/ 957431 w 2936838"/>
              <a:gd name="connsiteY2" fmla="*/ 99848 h 1100310"/>
              <a:gd name="connsiteX3" fmla="*/ 0 w 2936838"/>
              <a:gd name="connsiteY3" fmla="*/ 1100310 h 1100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6838" h="1100310">
                <a:moveTo>
                  <a:pt x="2936838" y="573185"/>
                </a:moveTo>
                <a:cubicBezTo>
                  <a:pt x="2569285" y="370582"/>
                  <a:pt x="2201732" y="167980"/>
                  <a:pt x="1871831" y="89091"/>
                </a:cubicBezTo>
                <a:cubicBezTo>
                  <a:pt x="1541930" y="10202"/>
                  <a:pt x="1269403" y="-68688"/>
                  <a:pt x="957431" y="99848"/>
                </a:cubicBezTo>
                <a:cubicBezTo>
                  <a:pt x="645459" y="268384"/>
                  <a:pt x="322729" y="684347"/>
                  <a:pt x="0" y="1100310"/>
                </a:cubicBezTo>
              </a:path>
            </a:pathLst>
          </a:custGeom>
          <a:noFill/>
          <a:ln w="12700" cap="flat" cmpd="sng" algn="ctr">
            <a:solidFill>
              <a:srgbClr val="00339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89" name="任意多边形 16"/>
          <p:cNvSpPr/>
          <p:nvPr/>
        </p:nvSpPr>
        <p:spPr>
          <a:xfrm rot="20164612">
            <a:off x="11729871" y="11001284"/>
            <a:ext cx="9110617" cy="705998"/>
          </a:xfrm>
          <a:custGeom>
            <a:avLst/>
            <a:gdLst>
              <a:gd name="connsiteX0" fmla="*/ 0 w 1592132"/>
              <a:gd name="connsiteY0" fmla="*/ 150281 h 1538018"/>
              <a:gd name="connsiteX1" fmla="*/ 914400 w 1592132"/>
              <a:gd name="connsiteY1" fmla="*/ 128766 h 1538018"/>
              <a:gd name="connsiteX2" fmla="*/ 1592132 w 1592132"/>
              <a:gd name="connsiteY2" fmla="*/ 1538018 h 1538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92132" h="1538018">
                <a:moveTo>
                  <a:pt x="0" y="150281"/>
                </a:moveTo>
                <a:cubicBezTo>
                  <a:pt x="324522" y="23879"/>
                  <a:pt x="649045" y="-102523"/>
                  <a:pt x="914400" y="128766"/>
                </a:cubicBezTo>
                <a:cubicBezTo>
                  <a:pt x="1179755" y="360055"/>
                  <a:pt x="1385943" y="949036"/>
                  <a:pt x="1592132" y="1538018"/>
                </a:cubicBezTo>
              </a:path>
            </a:pathLst>
          </a:custGeom>
          <a:noFill/>
          <a:ln w="12700" cap="flat" cmpd="sng" algn="ctr">
            <a:solidFill>
              <a:srgbClr val="00339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90" name="泪滴形 18"/>
          <p:cNvSpPr/>
          <p:nvPr/>
        </p:nvSpPr>
        <p:spPr>
          <a:xfrm rot="8100000">
            <a:off x="9873503" y="7194261"/>
            <a:ext cx="4209135" cy="4324911"/>
          </a:xfrm>
          <a:prstGeom prst="teardrop">
            <a:avLst>
              <a:gd name="adj" fmla="val 128040"/>
            </a:avLst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>
            <a:outerShdw blurRad="431800" dist="2159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91" name="泪滴形 22"/>
          <p:cNvSpPr/>
          <p:nvPr/>
        </p:nvSpPr>
        <p:spPr>
          <a:xfrm rot="8100000">
            <a:off x="7028071" y="1198148"/>
            <a:ext cx="3372261" cy="3606532"/>
          </a:xfrm>
          <a:prstGeom prst="teardrop">
            <a:avLst>
              <a:gd name="adj" fmla="val 128040"/>
            </a:avLst>
          </a:prstGeom>
          <a:solidFill>
            <a:srgbClr val="ED7D31"/>
          </a:solidFill>
          <a:ln w="3175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431800" dist="2159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92" name="泪滴形 23"/>
          <p:cNvSpPr/>
          <p:nvPr/>
        </p:nvSpPr>
        <p:spPr>
          <a:xfrm rot="8100000">
            <a:off x="810099" y="6190342"/>
            <a:ext cx="3486085" cy="3735291"/>
          </a:xfrm>
          <a:prstGeom prst="teardrop">
            <a:avLst>
              <a:gd name="adj" fmla="val 128040"/>
            </a:avLst>
          </a:prstGeom>
          <a:solidFill>
            <a:srgbClr val="70AD47"/>
          </a:solidFill>
          <a:ln w="3175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431800" dist="2159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94" name="泪滴形 25"/>
          <p:cNvSpPr/>
          <p:nvPr/>
        </p:nvSpPr>
        <p:spPr>
          <a:xfrm rot="8100000">
            <a:off x="18613882" y="4671909"/>
            <a:ext cx="3558593" cy="3688406"/>
          </a:xfrm>
          <a:prstGeom prst="teardrop">
            <a:avLst>
              <a:gd name="adj" fmla="val 128040"/>
            </a:avLst>
          </a:prstGeom>
          <a:solidFill>
            <a:srgbClr val="7030A0"/>
          </a:solidFill>
          <a:ln w="3175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431800" dist="2159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72754" y="8753860"/>
            <a:ext cx="4410635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Neue"/>
              </a:rPr>
              <a:t>Симферополь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1056419" y="7660198"/>
            <a:ext cx="3080084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Neue"/>
              </a:rPr>
              <a:t>Ялта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6770944" y="2591680"/>
            <a:ext cx="3904386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Neue"/>
              </a:rPr>
              <a:t>Евпатория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8564399" y="6060099"/>
            <a:ext cx="3657555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Neue"/>
              </a:rPr>
              <a:t>Феодосия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7" grpId="0" animBg="1"/>
      <p:bldP spid="106" grpId="0" animBg="1"/>
      <p:bldP spid="77" grpId="0" animBg="1"/>
      <p:bldP spid="78" grpId="0" animBg="1"/>
      <p:bldP spid="80" grpId="0" animBg="1"/>
      <p:bldP spid="81" grpId="0" animBg="1"/>
      <p:bldP spid="82" grpId="0" animBg="1"/>
      <p:bldP spid="83" grpId="0" animBg="1"/>
      <p:bldP spid="85" grpId="0" animBg="1"/>
      <p:bldP spid="87" grpId="0" animBg="1"/>
      <p:bldP spid="89" grpId="0" animBg="1"/>
      <p:bldP spid="90" grpId="0" animBg="1"/>
      <p:bldP spid="91" grpId="0" animBg="1"/>
      <p:bldP spid="92" grpId="0" animBg="1"/>
      <p:bldP spid="9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2967" y="140666"/>
            <a:ext cx="1893426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ru-RU" sz="6600" b="1" spc="-110" dirty="0">
                <a:solidFill>
                  <a:srgbClr val="67577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Добровольческая деятельность</a:t>
            </a:r>
          </a:p>
          <a:p>
            <a:pPr algn="l"/>
            <a:endParaRPr lang="ru-RU" sz="1200" dirty="0">
              <a:solidFill>
                <a:srgbClr val="003399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l"/>
            <a:r>
              <a:rPr lang="ru-RU" sz="3600" dirty="0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Обеспечены условия для комплексных археологических исследований пещерного храма в округе </a:t>
            </a:r>
            <a:r>
              <a:rPr lang="ru-RU" sz="3600" dirty="0" err="1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Мангупского</a:t>
            </a:r>
            <a:r>
              <a:rPr lang="ru-RU" sz="3600" dirty="0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городища, расположенного на поляне </a:t>
            </a:r>
            <a:r>
              <a:rPr lang="ru-RU" sz="3600" dirty="0" err="1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Кильсе-тубю</a:t>
            </a:r>
            <a:r>
              <a:rPr lang="ru-RU" sz="3600" dirty="0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(«Церковная поляна») в </a:t>
            </a:r>
            <a:r>
              <a:rPr lang="ru-RU" sz="3600" dirty="0" err="1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Каралезской</a:t>
            </a:r>
            <a:r>
              <a:rPr lang="ru-RU" sz="3600" dirty="0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долине Бахчисарайского района</a:t>
            </a:r>
            <a:endParaRPr lang="ru-RU" sz="3600" b="1" i="1" dirty="0">
              <a:solidFill>
                <a:srgbClr val="003399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V="1">
            <a:off x="4895850" y="4339145"/>
            <a:ext cx="963518" cy="270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345203" y="8233557"/>
            <a:ext cx="703829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sz="3200" dirty="0">
              <a:solidFill>
                <a:srgbClr val="003399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 </a:t>
            </a: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2568" y="3605280"/>
            <a:ext cx="8143931" cy="54292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4854ABE-96E6-487A-93B1-BC884DFA33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4" y="3595675"/>
            <a:ext cx="7611134" cy="54484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098" y="8050494"/>
            <a:ext cx="8443870" cy="55891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Снимок экрана 2021-09-30 в 09.09.57.png" descr="Снимок экрана 2021-09-30 в 09.09.57.png"/>
          <p:cNvPicPr>
            <a:picLocks noChangeAspect="1"/>
          </p:cNvPicPr>
          <p:nvPr/>
        </p:nvPicPr>
        <p:blipFill rotWithShape="1">
          <a:blip r:embed="rId6">
            <a:extLst/>
          </a:blip>
          <a:srcRect l="10619" t="7814" r="10554" b="16728"/>
          <a:stretch/>
        </p:blipFill>
        <p:spPr>
          <a:xfrm>
            <a:off x="20020546" y="140667"/>
            <a:ext cx="4091789" cy="210623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158375" y="9378545"/>
            <a:ext cx="7646723" cy="4404043"/>
          </a:xfrm>
          <a:prstGeom prst="roundRect">
            <a:avLst/>
          </a:prstGeom>
          <a:solidFill>
            <a:srgbClr val="B9D9FD">
              <a:alpha val="47843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indent="-457200" algn="l">
              <a:buClr>
                <a:srgbClr val="C00000"/>
              </a:buClr>
              <a:buSzPct val="120000"/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Подготовка документов для постановки памятника на государственный учет как выявленного объекта археологии; </a:t>
            </a:r>
          </a:p>
          <a:p>
            <a:pPr marL="457200" indent="-457200" algn="l">
              <a:buClr>
                <a:srgbClr val="C00000"/>
              </a:buClr>
              <a:buSzPct val="120000"/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Проведены первичные полевые консервационные работы; </a:t>
            </a:r>
          </a:p>
          <a:p>
            <a:pPr marL="457200" indent="-457200" algn="l">
              <a:buClr>
                <a:srgbClr val="C00000"/>
              </a:buClr>
              <a:buSzPct val="120000"/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Разработка макета и установка информационного щита снаружи церкви.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698698" y="3365040"/>
            <a:ext cx="8443870" cy="4166663"/>
          </a:xfrm>
          <a:prstGeom prst="roundRect">
            <a:avLst/>
          </a:prstGeom>
          <a:solidFill>
            <a:srgbClr val="B9D9FD">
              <a:alpha val="47843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8000" tIns="36000" rIns="18000" bIns="36000" numCol="1" spcCol="38100" rtlCol="0" anchor="ctr">
            <a:spAutoFit/>
          </a:bodyPr>
          <a:lstStyle/>
          <a:p>
            <a:pPr marL="432000" indent="-396000" algn="l">
              <a:buClr>
                <a:srgbClr val="C00000"/>
              </a:buClr>
              <a:buSzPct val="120000"/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Полная расчистка внутренней части памятника и раскопки вокруг него общей площадью до 100 </a:t>
            </a:r>
            <a:r>
              <a:rPr lang="ru-RU" dirty="0" err="1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кв.м</a:t>
            </a:r>
            <a:r>
              <a:rPr lang="ru-RU" dirty="0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; </a:t>
            </a:r>
          </a:p>
          <a:p>
            <a:pPr marL="432000" indent="-396000" algn="l">
              <a:buClr>
                <a:srgbClr val="C00000"/>
              </a:buClr>
              <a:buSzPct val="120000"/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Всесторонняя фиксация археологического объекта с использованием современных методов в археологии (фотограмметрия, 3-D-моделирование, лазерное сканирование участка сохранившейся фресковой росписи и пр.); </a:t>
            </a:r>
          </a:p>
          <a:p>
            <a:pPr marL="432000" indent="-396000" algn="l">
              <a:buClr>
                <a:srgbClr val="C00000"/>
              </a:buClr>
              <a:buSzPct val="120000"/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Натурные обследования храмового комплекса с целью разработки первоочередных мер по его консервации и </a:t>
            </a:r>
            <a:r>
              <a:rPr lang="ru-RU" dirty="0" err="1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музеефикации</a:t>
            </a:r>
            <a:r>
              <a:rPr lang="ru-RU" dirty="0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;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6337569" y="10025531"/>
            <a:ext cx="7948930" cy="3007916"/>
          </a:xfrm>
          <a:prstGeom prst="roundRect">
            <a:avLst/>
          </a:prstGeom>
          <a:solidFill>
            <a:srgbClr val="B9D9FD">
              <a:alpha val="47843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68000" tIns="50800" rIns="50800" bIns="50800" numCol="1" spcCol="38100" rtlCol="0" anchor="ctr">
            <a:spAutoFit/>
          </a:bodyPr>
          <a:lstStyle/>
          <a:p>
            <a:pPr marL="457200" indent="-457200" algn="l">
              <a:buClr>
                <a:schemeClr val="accent3">
                  <a:lumMod val="50000"/>
                </a:schemeClr>
              </a:buClr>
              <a:buSzPct val="110000"/>
              <a:buFont typeface="Wingdings" panose="05000000000000000000" pitchFamily="2" charset="2"/>
              <a:buChar char="ü"/>
            </a:pPr>
            <a:r>
              <a:rPr lang="ru-RU" sz="3400" b="1" dirty="0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приняли участие 70 человек</a:t>
            </a:r>
          </a:p>
          <a:p>
            <a:pPr marL="457200" indent="-457200" algn="l">
              <a:buClr>
                <a:schemeClr val="accent3">
                  <a:lumMod val="50000"/>
                </a:schemeClr>
              </a:buClr>
              <a:buSzPct val="110000"/>
              <a:buFont typeface="Wingdings" panose="05000000000000000000" pitchFamily="2" charset="2"/>
              <a:buChar char="ü"/>
            </a:pPr>
            <a:r>
              <a:rPr lang="ru-RU" sz="3400" b="1" dirty="0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10 мероприятий</a:t>
            </a:r>
          </a:p>
          <a:p>
            <a:pPr marL="457200" indent="-457200" algn="l">
              <a:buClr>
                <a:schemeClr val="accent3">
                  <a:lumMod val="50000"/>
                </a:schemeClr>
              </a:buClr>
              <a:buSzPct val="110000"/>
              <a:buFont typeface="Wingdings" panose="05000000000000000000" pitchFamily="2" charset="2"/>
              <a:buChar char="ü"/>
            </a:pPr>
            <a:r>
              <a:rPr lang="ru-RU" sz="3400" b="1" dirty="0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30 </a:t>
            </a:r>
            <a:r>
              <a:rPr lang="ru-RU" sz="3400" b="1" dirty="0" err="1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инфоповодов</a:t>
            </a:r>
            <a:endParaRPr lang="ru-RU" sz="3400" b="1" dirty="0">
              <a:solidFill>
                <a:srgbClr val="003399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457200" indent="-457200" algn="l">
              <a:buClr>
                <a:schemeClr val="accent3">
                  <a:lumMod val="50000"/>
                </a:schemeClr>
              </a:buClr>
              <a:buSzPct val="110000"/>
              <a:buFont typeface="Wingdings" panose="05000000000000000000" pitchFamily="2" charset="2"/>
              <a:buChar char="ü"/>
            </a:pPr>
            <a:r>
              <a:rPr lang="ru-RU" sz="3400" b="1" dirty="0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4 полевых мастер-класса </a:t>
            </a:r>
          </a:p>
          <a:p>
            <a:pPr marL="457200" indent="-457200" algn="l">
              <a:buClr>
                <a:schemeClr val="accent3">
                  <a:lumMod val="50000"/>
                </a:schemeClr>
              </a:buClr>
              <a:buSzPct val="110000"/>
              <a:buFont typeface="Wingdings" panose="05000000000000000000" pitchFamily="2" charset="2"/>
              <a:buChar char="ü"/>
            </a:pPr>
            <a:r>
              <a:rPr lang="ru-RU" sz="3400" b="1" dirty="0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5 кабинетных мастер-классов</a:t>
            </a:r>
            <a:endParaRPr kumimoji="0" lang="ru-RU" sz="34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639483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6074" y="270452"/>
            <a:ext cx="184613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ru-RU" sz="8800" b="1" spc="-110" dirty="0">
                <a:solidFill>
                  <a:srgbClr val="67577B"/>
                </a:solidFill>
                <a:latin typeface="Roboto Black"/>
                <a:ea typeface="Roboto" panose="02000000000000000000" pitchFamily="2" charset="0"/>
              </a:rPr>
              <a:t>Добровольческая деятельность</a:t>
            </a:r>
          </a:p>
          <a:p>
            <a:pPr algn="l"/>
            <a:endParaRPr lang="ru-RU" sz="4000" dirty="0">
              <a:solidFill>
                <a:srgbClr val="003399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l"/>
            <a:r>
              <a:rPr lang="ru-RU" sz="4000" b="1" spc="-110" dirty="0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Ресурсный центр «Изучай. Действуй. Сохраняй»</a:t>
            </a:r>
          </a:p>
        </p:txBody>
      </p:sp>
      <p:sp>
        <p:nvSpPr>
          <p:cNvPr id="7" name="TextBox 6"/>
          <p:cNvSpPr txBox="1"/>
          <p:nvPr/>
        </p:nvSpPr>
        <p:spPr>
          <a:xfrm flipV="1">
            <a:off x="4895850" y="4339145"/>
            <a:ext cx="963518" cy="270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345203" y="8233557"/>
            <a:ext cx="703829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sz="3200" dirty="0">
              <a:solidFill>
                <a:srgbClr val="003399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 </a:t>
            </a: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Снимок экрана 2021-09-30 в 09.09.57.png" descr="Снимок экрана 2021-09-30 в 09.09.57.png"/>
          <p:cNvPicPr>
            <a:picLocks noChangeAspect="1"/>
          </p:cNvPicPr>
          <p:nvPr/>
        </p:nvPicPr>
        <p:blipFill rotWithShape="1">
          <a:blip r:embed="rId3">
            <a:extLst/>
          </a:blip>
          <a:srcRect l="10619" t="7814" r="10554" b="16728"/>
          <a:stretch/>
        </p:blipFill>
        <p:spPr>
          <a:xfrm>
            <a:off x="20020546" y="140667"/>
            <a:ext cx="4091789" cy="2106230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Скругленный прямоугольник 15"/>
          <p:cNvSpPr/>
          <p:nvPr/>
        </p:nvSpPr>
        <p:spPr>
          <a:xfrm>
            <a:off x="7837925" y="5296534"/>
            <a:ext cx="8602245" cy="4677441"/>
          </a:xfrm>
          <a:prstGeom prst="roundRect">
            <a:avLst/>
          </a:prstGeom>
          <a:solidFill>
            <a:srgbClr val="B9D9FD">
              <a:alpha val="47843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8000" tIns="36000" rIns="18000" bIns="36000" numCol="1" spcCol="38100" rtlCol="0" anchor="ctr">
            <a:spAutoFit/>
          </a:bodyPr>
          <a:lstStyle/>
          <a:p>
            <a:pPr marL="607500" indent="-571500" algn="l">
              <a:buClr>
                <a:srgbClr val="C00000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4400" dirty="0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5400" dirty="0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установлено 300 мемориальных знаков по программе увековечивания памяти ВОВ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61" y="3172548"/>
            <a:ext cx="7315200" cy="9753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7135" y="3233905"/>
            <a:ext cx="73152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413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Выявление ОКН…"/>
          <p:cNvSpPr txBox="1">
            <a:spLocks noGrp="1"/>
          </p:cNvSpPr>
          <p:nvPr>
            <p:ph type="body" sz="half" idx="1"/>
          </p:nvPr>
        </p:nvSpPr>
        <p:spPr>
          <a:xfrm>
            <a:off x="472967" y="2853028"/>
            <a:ext cx="13148441" cy="1031000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2243271">
              <a:lnSpc>
                <a:spcPct val="114000"/>
              </a:lnSpc>
              <a:spcBef>
                <a:spcPts val="41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4416"/>
            </a:pPr>
            <a:r>
              <a:rPr lang="ru-RU" sz="5400" b="1" dirty="0">
                <a:solidFill>
                  <a:srgbClr val="003399"/>
                </a:solidFill>
                <a:latin typeface="Roboto"/>
              </a:rPr>
              <a:t> </a:t>
            </a:r>
            <a:r>
              <a:rPr sz="5400" b="1" dirty="0" err="1">
                <a:solidFill>
                  <a:srgbClr val="003399"/>
                </a:solidFill>
                <a:latin typeface="Roboto"/>
              </a:rPr>
              <a:t>Выявление</a:t>
            </a:r>
            <a:r>
              <a:rPr sz="5400" b="1" dirty="0">
                <a:solidFill>
                  <a:srgbClr val="003399"/>
                </a:solidFill>
                <a:latin typeface="Roboto"/>
              </a:rPr>
              <a:t> ОКН</a:t>
            </a:r>
          </a:p>
          <a:p>
            <a:pPr defTabSz="2243271">
              <a:lnSpc>
                <a:spcPct val="114000"/>
              </a:lnSpc>
              <a:spcBef>
                <a:spcPts val="41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4416"/>
            </a:pPr>
            <a:r>
              <a:rPr lang="ru-RU" sz="5400" b="1" dirty="0">
                <a:solidFill>
                  <a:srgbClr val="003399"/>
                </a:solidFill>
                <a:latin typeface="Roboto"/>
              </a:rPr>
              <a:t> </a:t>
            </a:r>
            <a:r>
              <a:rPr sz="5400" b="1" dirty="0" err="1">
                <a:solidFill>
                  <a:srgbClr val="003399"/>
                </a:solidFill>
                <a:latin typeface="Roboto"/>
              </a:rPr>
              <a:t>Инвентаризация</a:t>
            </a:r>
            <a:r>
              <a:rPr sz="5400" b="1" dirty="0">
                <a:solidFill>
                  <a:srgbClr val="003399"/>
                </a:solidFill>
                <a:latin typeface="Roboto"/>
              </a:rPr>
              <a:t> ОКН</a:t>
            </a:r>
          </a:p>
          <a:p>
            <a:pPr defTabSz="2243271">
              <a:lnSpc>
                <a:spcPct val="114000"/>
              </a:lnSpc>
              <a:spcBef>
                <a:spcPts val="41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4416"/>
            </a:pPr>
            <a:r>
              <a:rPr lang="ru-RU" sz="5400" b="1" dirty="0">
                <a:solidFill>
                  <a:srgbClr val="003399"/>
                </a:solidFill>
                <a:latin typeface="Roboto"/>
              </a:rPr>
              <a:t> </a:t>
            </a:r>
            <a:r>
              <a:rPr sz="5400" b="1" dirty="0">
                <a:solidFill>
                  <a:srgbClr val="003399"/>
                </a:solidFill>
                <a:latin typeface="Roboto"/>
              </a:rPr>
              <a:t>ГИКЭ </a:t>
            </a:r>
            <a:r>
              <a:rPr sz="5400" b="1" dirty="0" err="1">
                <a:solidFill>
                  <a:srgbClr val="003399"/>
                </a:solidFill>
                <a:latin typeface="Roboto"/>
              </a:rPr>
              <a:t>на</a:t>
            </a:r>
            <a:r>
              <a:rPr sz="5400" b="1" dirty="0">
                <a:solidFill>
                  <a:srgbClr val="003399"/>
                </a:solidFill>
                <a:latin typeface="Roboto"/>
              </a:rPr>
              <a:t> </a:t>
            </a:r>
            <a:r>
              <a:rPr sz="5400" b="1" dirty="0" err="1">
                <a:solidFill>
                  <a:srgbClr val="003399"/>
                </a:solidFill>
                <a:latin typeface="Roboto"/>
              </a:rPr>
              <a:t>включение</a:t>
            </a:r>
            <a:r>
              <a:rPr sz="5400" b="1" dirty="0">
                <a:solidFill>
                  <a:srgbClr val="003399"/>
                </a:solidFill>
                <a:latin typeface="Roboto"/>
              </a:rPr>
              <a:t> в </a:t>
            </a:r>
            <a:r>
              <a:rPr sz="5400" b="1" dirty="0" err="1">
                <a:solidFill>
                  <a:srgbClr val="003399"/>
                </a:solidFill>
                <a:latin typeface="Roboto"/>
              </a:rPr>
              <a:t>реестр</a:t>
            </a:r>
            <a:endParaRPr sz="5400" b="1" dirty="0">
              <a:solidFill>
                <a:srgbClr val="003399"/>
              </a:solidFill>
              <a:latin typeface="Roboto"/>
            </a:endParaRPr>
          </a:p>
          <a:p>
            <a:pPr defTabSz="2243271">
              <a:lnSpc>
                <a:spcPct val="114000"/>
              </a:lnSpc>
              <a:spcBef>
                <a:spcPts val="41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4416"/>
            </a:pPr>
            <a:r>
              <a:rPr lang="ru-RU" sz="5400" b="1" dirty="0">
                <a:solidFill>
                  <a:srgbClr val="003399"/>
                </a:solidFill>
                <a:latin typeface="Roboto"/>
              </a:rPr>
              <a:t> </a:t>
            </a:r>
            <a:r>
              <a:rPr sz="5400" b="1" dirty="0" err="1">
                <a:solidFill>
                  <a:srgbClr val="003399"/>
                </a:solidFill>
                <a:latin typeface="Roboto"/>
              </a:rPr>
              <a:t>Историко-культурные</a:t>
            </a:r>
            <a:r>
              <a:rPr sz="5400" b="1" dirty="0">
                <a:solidFill>
                  <a:srgbClr val="003399"/>
                </a:solidFill>
                <a:latin typeface="Roboto"/>
              </a:rPr>
              <a:t> </a:t>
            </a:r>
            <a:r>
              <a:rPr sz="5400" b="1" dirty="0" err="1">
                <a:solidFill>
                  <a:srgbClr val="003399"/>
                </a:solidFill>
                <a:latin typeface="Roboto"/>
              </a:rPr>
              <a:t>исследования</a:t>
            </a:r>
            <a:r>
              <a:rPr sz="5400" b="1" dirty="0">
                <a:solidFill>
                  <a:srgbClr val="003399"/>
                </a:solidFill>
                <a:latin typeface="Roboto"/>
              </a:rPr>
              <a:t> </a:t>
            </a:r>
          </a:p>
          <a:p>
            <a:pPr defTabSz="2243271">
              <a:lnSpc>
                <a:spcPct val="114000"/>
              </a:lnSpc>
              <a:spcBef>
                <a:spcPts val="41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4416"/>
            </a:pPr>
            <a:r>
              <a:rPr lang="ru-RU" sz="5400" b="1" dirty="0">
                <a:solidFill>
                  <a:srgbClr val="003399"/>
                </a:solidFill>
                <a:latin typeface="Roboto"/>
              </a:rPr>
              <a:t> </a:t>
            </a:r>
            <a:r>
              <a:rPr sz="5400" b="1" dirty="0" err="1">
                <a:solidFill>
                  <a:srgbClr val="003399"/>
                </a:solidFill>
                <a:latin typeface="Roboto"/>
              </a:rPr>
              <a:t>Зоны</a:t>
            </a:r>
            <a:r>
              <a:rPr sz="5400" b="1" dirty="0">
                <a:solidFill>
                  <a:srgbClr val="003399"/>
                </a:solidFill>
                <a:latin typeface="Roboto"/>
              </a:rPr>
              <a:t> </a:t>
            </a:r>
            <a:r>
              <a:rPr sz="5400" b="1" dirty="0" err="1">
                <a:solidFill>
                  <a:srgbClr val="003399"/>
                </a:solidFill>
                <a:latin typeface="Roboto"/>
              </a:rPr>
              <a:t>охраны</a:t>
            </a:r>
            <a:r>
              <a:rPr sz="5400" b="1" dirty="0">
                <a:solidFill>
                  <a:srgbClr val="003399"/>
                </a:solidFill>
                <a:latin typeface="Roboto"/>
              </a:rPr>
              <a:t>, </a:t>
            </a:r>
            <a:r>
              <a:rPr sz="5400" b="1" dirty="0" err="1">
                <a:solidFill>
                  <a:srgbClr val="003399"/>
                </a:solidFill>
                <a:latin typeface="Roboto"/>
              </a:rPr>
              <a:t>требования</a:t>
            </a:r>
            <a:r>
              <a:rPr sz="5400" b="1" dirty="0">
                <a:solidFill>
                  <a:srgbClr val="003399"/>
                </a:solidFill>
                <a:latin typeface="Roboto"/>
              </a:rPr>
              <a:t> к </a:t>
            </a:r>
            <a:r>
              <a:rPr sz="5400" b="1" dirty="0" err="1">
                <a:solidFill>
                  <a:srgbClr val="003399"/>
                </a:solidFill>
                <a:latin typeface="Roboto"/>
              </a:rPr>
              <a:t>градостроительным</a:t>
            </a:r>
            <a:r>
              <a:rPr sz="5400" b="1" dirty="0">
                <a:solidFill>
                  <a:srgbClr val="003399"/>
                </a:solidFill>
                <a:latin typeface="Roboto"/>
              </a:rPr>
              <a:t> </a:t>
            </a:r>
            <a:r>
              <a:rPr sz="5400" b="1" dirty="0" err="1">
                <a:solidFill>
                  <a:srgbClr val="003399"/>
                </a:solidFill>
                <a:latin typeface="Roboto"/>
              </a:rPr>
              <a:t>регламентам</a:t>
            </a:r>
            <a:r>
              <a:rPr sz="5400" b="1" dirty="0">
                <a:solidFill>
                  <a:srgbClr val="003399"/>
                </a:solidFill>
                <a:latin typeface="Roboto"/>
              </a:rPr>
              <a:t> </a:t>
            </a:r>
          </a:p>
          <a:p>
            <a:pPr defTabSz="2243271">
              <a:lnSpc>
                <a:spcPct val="114000"/>
              </a:lnSpc>
              <a:spcBef>
                <a:spcPts val="41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4416"/>
            </a:pPr>
            <a:r>
              <a:rPr lang="ru-RU" sz="5400" b="1" dirty="0">
                <a:solidFill>
                  <a:srgbClr val="003399"/>
                </a:solidFill>
                <a:latin typeface="Roboto"/>
              </a:rPr>
              <a:t> </a:t>
            </a:r>
            <a:r>
              <a:rPr sz="5400" b="1" dirty="0" err="1">
                <a:solidFill>
                  <a:srgbClr val="003399"/>
                </a:solidFill>
                <a:latin typeface="Roboto"/>
              </a:rPr>
              <a:t>Документация</a:t>
            </a:r>
            <a:r>
              <a:rPr sz="5400" b="1" dirty="0">
                <a:solidFill>
                  <a:srgbClr val="003399"/>
                </a:solidFill>
                <a:latin typeface="Roboto"/>
              </a:rPr>
              <a:t> </a:t>
            </a:r>
            <a:r>
              <a:rPr sz="5400" b="1" dirty="0" err="1">
                <a:solidFill>
                  <a:srgbClr val="003399"/>
                </a:solidFill>
                <a:latin typeface="Roboto"/>
              </a:rPr>
              <a:t>для</a:t>
            </a:r>
            <a:r>
              <a:rPr sz="5400" b="1" dirty="0">
                <a:solidFill>
                  <a:srgbClr val="003399"/>
                </a:solidFill>
                <a:latin typeface="Roboto"/>
              </a:rPr>
              <a:t> </a:t>
            </a:r>
            <a:r>
              <a:rPr sz="5400" b="1" dirty="0" err="1">
                <a:solidFill>
                  <a:srgbClr val="003399"/>
                </a:solidFill>
                <a:latin typeface="Roboto"/>
              </a:rPr>
              <a:t>исторических</a:t>
            </a:r>
            <a:r>
              <a:rPr sz="5400" b="1" dirty="0">
                <a:solidFill>
                  <a:srgbClr val="003399"/>
                </a:solidFill>
                <a:latin typeface="Roboto"/>
              </a:rPr>
              <a:t> </a:t>
            </a:r>
            <a:r>
              <a:rPr sz="5400" b="1" dirty="0" err="1">
                <a:solidFill>
                  <a:srgbClr val="003399"/>
                </a:solidFill>
                <a:latin typeface="Roboto"/>
              </a:rPr>
              <a:t>поселений</a:t>
            </a:r>
            <a:endParaRPr sz="5400" b="1" dirty="0">
              <a:solidFill>
                <a:srgbClr val="003399"/>
              </a:solidFill>
              <a:latin typeface="Roboto"/>
            </a:endParaRPr>
          </a:p>
        </p:txBody>
      </p:sp>
      <p:sp>
        <p:nvSpPr>
          <p:cNvPr id="183" name="Научно-проектная деятельность"/>
          <p:cNvSpPr txBox="1">
            <a:spLocks noGrp="1"/>
          </p:cNvSpPr>
          <p:nvPr>
            <p:ph type="title"/>
          </p:nvPr>
        </p:nvSpPr>
        <p:spPr>
          <a:xfrm>
            <a:off x="132459" y="275183"/>
            <a:ext cx="21043120" cy="143510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Autofit/>
          </a:bodyPr>
          <a:lstStyle/>
          <a:p>
            <a:pPr defTabSz="437514" hangingPunct="0">
              <a:lnSpc>
                <a:spcPct val="100000"/>
              </a:lnSpc>
            </a:pPr>
            <a:r>
              <a:rPr lang="ru-RU" sz="7600" dirty="0">
                <a:solidFill>
                  <a:srgbClr val="6F1E26"/>
                </a:solidFill>
                <a:latin typeface="Roboto Black"/>
                <a:ea typeface="Roboto" panose="02000000000000000000" pitchFamily="2" charset="0"/>
              </a:rPr>
              <a:t>Научно-исследовательская деятельность</a:t>
            </a:r>
            <a:endParaRPr sz="7600" spc="0" dirty="0">
              <a:solidFill>
                <a:srgbClr val="6F1E26"/>
              </a:solidFill>
              <a:latin typeface="Roboto Black"/>
            </a:endParaRPr>
          </a:p>
        </p:txBody>
      </p:sp>
      <p:sp>
        <p:nvSpPr>
          <p:cNvPr id="184" name="Содействие гос. охране ОКН"/>
          <p:cNvSpPr txBox="1"/>
          <p:nvPr/>
        </p:nvSpPr>
        <p:spPr>
          <a:xfrm>
            <a:off x="504497" y="1849239"/>
            <a:ext cx="11595100" cy="874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algn="l" defTabSz="437514">
              <a:defRPr sz="2914" b="1">
                <a:solidFill>
                  <a:srgbClr val="000000"/>
                </a:solidFill>
              </a:defRPr>
            </a:lvl1pPr>
          </a:lstStyle>
          <a:p>
            <a:r>
              <a:rPr sz="4000" dirty="0" err="1">
                <a:solidFill>
                  <a:srgbClr val="003399"/>
                </a:solidFill>
                <a:latin typeface="Roboto"/>
              </a:rPr>
              <a:t>Содействие</a:t>
            </a:r>
            <a:r>
              <a:rPr sz="4000" dirty="0">
                <a:solidFill>
                  <a:srgbClr val="003399"/>
                </a:solidFill>
                <a:latin typeface="Roboto"/>
              </a:rPr>
              <a:t> </a:t>
            </a:r>
            <a:r>
              <a:rPr sz="4000" dirty="0" err="1">
                <a:solidFill>
                  <a:srgbClr val="003399"/>
                </a:solidFill>
                <a:latin typeface="Roboto"/>
              </a:rPr>
              <a:t>гос</a:t>
            </a:r>
            <a:r>
              <a:rPr sz="4000" dirty="0">
                <a:solidFill>
                  <a:srgbClr val="003399"/>
                </a:solidFill>
                <a:latin typeface="Roboto"/>
              </a:rPr>
              <a:t>. </a:t>
            </a:r>
            <a:r>
              <a:rPr sz="4000" dirty="0" err="1">
                <a:solidFill>
                  <a:srgbClr val="003399"/>
                </a:solidFill>
                <a:latin typeface="Roboto"/>
              </a:rPr>
              <a:t>охране</a:t>
            </a:r>
            <a:r>
              <a:rPr sz="4000" dirty="0">
                <a:solidFill>
                  <a:srgbClr val="003399"/>
                </a:solidFill>
                <a:latin typeface="Roboto"/>
              </a:rPr>
              <a:t> ОКН</a:t>
            </a: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2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3" r="10413"/>
          <a:stretch>
            <a:fillRect/>
          </a:stretch>
        </p:blipFill>
        <p:spPr>
          <a:xfrm>
            <a:off x="14279074" y="3119016"/>
            <a:ext cx="9758362" cy="9244013"/>
          </a:xfr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6" name="Снимок экрана 2021-09-30 в 09.09.57.png" descr="Снимок экрана 2021-09-30 в 09.09.57.png"/>
          <p:cNvPicPr>
            <a:picLocks noChangeAspect="1"/>
          </p:cNvPicPr>
          <p:nvPr/>
        </p:nvPicPr>
        <p:blipFill rotWithShape="1">
          <a:blip r:embed="rId3">
            <a:extLst/>
          </a:blip>
          <a:srcRect l="10872" t="7642" r="10061" b="17282"/>
          <a:stretch/>
        </p:blipFill>
        <p:spPr>
          <a:xfrm>
            <a:off x="20003640" y="53360"/>
            <a:ext cx="4380359" cy="2250831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1219667" y="4470116"/>
            <a:ext cx="12071790" cy="736889"/>
          </a:xfrm>
          <a:prstGeom prst="roundRect">
            <a:avLst/>
          </a:prstGeom>
          <a:solidFill>
            <a:srgbClr val="B9D9FD">
              <a:alpha val="27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buClr>
                <a:srgbClr val="C00000"/>
              </a:buClr>
            </a:pPr>
            <a:endParaRPr lang="ru-RU" sz="3000" dirty="0">
              <a:solidFill>
                <a:srgbClr val="003399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85290" y="7087451"/>
            <a:ext cx="12006167" cy="1631096"/>
          </a:xfrm>
          <a:prstGeom prst="roundRect">
            <a:avLst/>
          </a:prstGeom>
          <a:solidFill>
            <a:srgbClr val="B9D9FD">
              <a:alpha val="27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buClr>
                <a:srgbClr val="C00000"/>
              </a:buClr>
            </a:pPr>
            <a:endParaRPr lang="ru-RU" sz="3000" dirty="0">
              <a:solidFill>
                <a:srgbClr val="003399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85290" y="5942643"/>
            <a:ext cx="12006167" cy="843460"/>
          </a:xfrm>
          <a:prstGeom prst="roundRect">
            <a:avLst/>
          </a:prstGeom>
          <a:solidFill>
            <a:srgbClr val="B9D9FD">
              <a:alpha val="27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buClr>
                <a:srgbClr val="C00000"/>
              </a:buClr>
            </a:pPr>
            <a:endParaRPr lang="ru-RU" sz="3000" dirty="0">
              <a:solidFill>
                <a:srgbClr val="003399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54044" y="9019895"/>
            <a:ext cx="12137414" cy="1561019"/>
          </a:xfrm>
          <a:prstGeom prst="roundRect">
            <a:avLst/>
          </a:prstGeom>
          <a:solidFill>
            <a:srgbClr val="B9D9FD">
              <a:alpha val="27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buClr>
                <a:srgbClr val="C00000"/>
              </a:buClr>
            </a:pPr>
            <a:endParaRPr lang="ru-RU" sz="3000" dirty="0">
              <a:solidFill>
                <a:srgbClr val="003399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22796" y="11270531"/>
            <a:ext cx="12268662" cy="1544175"/>
          </a:xfrm>
          <a:prstGeom prst="roundRect">
            <a:avLst/>
          </a:prstGeom>
          <a:solidFill>
            <a:srgbClr val="B9D9FD">
              <a:alpha val="27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buClr>
                <a:srgbClr val="C00000"/>
              </a:buClr>
            </a:pPr>
            <a:endParaRPr lang="ru-RU" sz="3000" dirty="0">
              <a:solidFill>
                <a:srgbClr val="003399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19667" y="3058266"/>
            <a:ext cx="12071790" cy="624284"/>
          </a:xfrm>
          <a:prstGeom prst="roundRect">
            <a:avLst/>
          </a:prstGeom>
          <a:solidFill>
            <a:srgbClr val="B9D9FD">
              <a:alpha val="27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buClr>
                <a:srgbClr val="C00000"/>
              </a:buClr>
            </a:pPr>
            <a:endParaRPr lang="ru-RU" sz="3000" dirty="0">
              <a:solidFill>
                <a:srgbClr val="003399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46910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Мониторинг состояния ОКН"/>
          <p:cNvSpPr txBox="1">
            <a:spLocks noGrp="1"/>
          </p:cNvSpPr>
          <p:nvPr>
            <p:ph type="title"/>
          </p:nvPr>
        </p:nvSpPr>
        <p:spPr>
          <a:xfrm>
            <a:off x="346841" y="189249"/>
            <a:ext cx="20423102" cy="1435100"/>
          </a:xfrm>
          <a:prstGeom prst="rect">
            <a:avLst/>
          </a:prstGeom>
        </p:spPr>
        <p:txBody>
          <a:bodyPr>
            <a:noAutofit/>
          </a:bodyPr>
          <a:lstStyle>
            <a:lvl1pPr defTabSz="1584920">
              <a:defRPr sz="5524" spc="-110"/>
            </a:lvl1pPr>
          </a:lstStyle>
          <a:p>
            <a:r>
              <a:rPr lang="ru-RU" sz="7200" dirty="0">
                <a:solidFill>
                  <a:srgbClr val="7B033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Выявление объектов, обладающих историко-культурной ценностью</a:t>
            </a:r>
            <a:br>
              <a:rPr lang="en-US" altLang="zh-CN" sz="7200" dirty="0">
                <a:solidFill>
                  <a:srgbClr val="7B0339"/>
                </a:solidFill>
              </a:rPr>
            </a:br>
            <a:endParaRPr sz="7200" spc="-170" dirty="0">
              <a:solidFill>
                <a:srgbClr val="7B0339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7" name="Снимок экрана 2021-09-30 в 09.09.57.png" descr="Снимок экрана 2021-09-30 в 09.09.57.png"/>
          <p:cNvPicPr>
            <a:picLocks noChangeAspect="1"/>
          </p:cNvPicPr>
          <p:nvPr/>
        </p:nvPicPr>
        <p:blipFill rotWithShape="1">
          <a:blip r:embed="rId2">
            <a:extLst/>
          </a:blip>
          <a:srcRect l="10872" t="7642" r="10061" b="17282"/>
          <a:stretch/>
        </p:blipFill>
        <p:spPr>
          <a:xfrm>
            <a:off x="19905785" y="85180"/>
            <a:ext cx="4478215" cy="230111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Прямоугольник 4"/>
          <p:cNvSpPr/>
          <p:nvPr/>
        </p:nvSpPr>
        <p:spPr>
          <a:xfrm>
            <a:off x="11854543" y="2056820"/>
            <a:ext cx="120178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ru-RU" sz="3000" dirty="0">
              <a:solidFill>
                <a:srgbClr val="000099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l="24048" t="37301" r="39702" b="18572"/>
          <a:stretch/>
        </p:blipFill>
        <p:spPr>
          <a:xfrm>
            <a:off x="346841" y="4058008"/>
            <a:ext cx="11165275" cy="764518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46841" y="2199100"/>
            <a:ext cx="1219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endParaRPr lang="ru-RU" sz="2800" dirty="0">
              <a:solidFill>
                <a:srgbClr val="00009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854543" y="1740705"/>
            <a:ext cx="12192000" cy="11741676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algn="l">
              <a:lnSpc>
                <a:spcPct val="110000"/>
              </a:lnSpc>
              <a:buFont typeface="+mj-lt"/>
              <a:buAutoNum type="arabicPeriod"/>
            </a:pPr>
            <a:r>
              <a:rPr lang="ru-RU" sz="3000" dirty="0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Вилла «Хризолит Лансере С.Л.»</a:t>
            </a:r>
          </a:p>
          <a:p>
            <a:pPr marL="514350" indent="-514350" algn="l">
              <a:lnSpc>
                <a:spcPct val="110000"/>
              </a:lnSpc>
              <a:buFont typeface="+mj-lt"/>
              <a:buAutoNum type="arabicPeriod"/>
            </a:pPr>
            <a:r>
              <a:rPr lang="ru-RU" sz="3000" dirty="0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Дача Кузьменко В.М и Карпова Н.П. </a:t>
            </a:r>
          </a:p>
          <a:p>
            <a:pPr marL="514350" indent="-514350" algn="l">
              <a:lnSpc>
                <a:spcPct val="110000"/>
              </a:lnSpc>
              <a:buFont typeface="+mj-lt"/>
              <a:buAutoNum type="arabicPeriod"/>
            </a:pPr>
            <a:r>
              <a:rPr lang="ru-RU" sz="3000" dirty="0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Дача "ПАНЕА" Сабашниковой Е.Н.</a:t>
            </a:r>
          </a:p>
          <a:p>
            <a:pPr marL="514350" indent="-514350" algn="l">
              <a:lnSpc>
                <a:spcPct val="110000"/>
              </a:lnSpc>
              <a:buFont typeface="+mj-lt"/>
              <a:buAutoNum type="arabicPeriod"/>
            </a:pPr>
            <a:r>
              <a:rPr lang="ru-RU" sz="3000" dirty="0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Доходный дом </a:t>
            </a:r>
            <a:r>
              <a:rPr lang="ru-RU" sz="3000" dirty="0" err="1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Меллер-Закомельских</a:t>
            </a:r>
            <a:r>
              <a:rPr lang="ru-RU" sz="3000" dirty="0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конец XIX века, литер «Б» (г. </a:t>
            </a:r>
            <a:r>
              <a:rPr lang="ru-RU" sz="3000" dirty="0" err="1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Ялта,ул</a:t>
            </a:r>
            <a:r>
              <a:rPr lang="ru-RU" sz="3000" dirty="0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 Чехова, 26, литер «Б»)</a:t>
            </a:r>
          </a:p>
          <a:p>
            <a:pPr marL="514350" indent="-514350" algn="l">
              <a:lnSpc>
                <a:spcPct val="110000"/>
              </a:lnSpc>
              <a:buFont typeface="+mj-lt"/>
              <a:buAutoNum type="arabicPeriod"/>
            </a:pPr>
            <a:r>
              <a:rPr lang="ru-RU" sz="3000" dirty="0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Памятник Н.П. Краснову (г. Ялта, Екатерининская улица)</a:t>
            </a:r>
          </a:p>
          <a:p>
            <a:pPr marL="514350" indent="-514350" algn="l">
              <a:lnSpc>
                <a:spcPct val="110000"/>
              </a:lnSpc>
              <a:buFont typeface="+mj-lt"/>
              <a:buAutoNum type="arabicPeriod"/>
            </a:pPr>
            <a:r>
              <a:rPr lang="ru-RU" sz="3000" dirty="0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Памятник </a:t>
            </a:r>
            <a:r>
              <a:rPr lang="ru-RU" sz="3000" dirty="0" err="1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Джалилю</a:t>
            </a:r>
            <a:r>
              <a:rPr lang="ru-RU" sz="3000" dirty="0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3000" dirty="0" err="1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Наджабову</a:t>
            </a:r>
            <a:r>
              <a:rPr lang="ru-RU" sz="3000" dirty="0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(г. Ялта, ул. Московская, сквер имени </a:t>
            </a:r>
            <a:r>
              <a:rPr lang="ru-RU" sz="3000" dirty="0" err="1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Джалиля</a:t>
            </a:r>
            <a:r>
              <a:rPr lang="ru-RU" sz="3000" dirty="0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3000" dirty="0" err="1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Наджабова</a:t>
            </a:r>
            <a:r>
              <a:rPr lang="ru-RU" sz="3000" dirty="0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</a:p>
          <a:p>
            <a:pPr marL="514350" indent="-514350" algn="l">
              <a:lnSpc>
                <a:spcPct val="110000"/>
              </a:lnSpc>
              <a:buFont typeface="+mj-lt"/>
              <a:buAutoNum type="arabicPeriod"/>
            </a:pPr>
            <a:r>
              <a:rPr lang="ru-RU" sz="3000" dirty="0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Памятник М.И. Пуговкину (г. Ялта, наб. имени Ленина, 8)</a:t>
            </a:r>
          </a:p>
          <a:p>
            <a:pPr marL="514350" indent="-514350" algn="l">
              <a:lnSpc>
                <a:spcPct val="110000"/>
              </a:lnSpc>
              <a:buFont typeface="+mj-lt"/>
              <a:buAutoNum type="arabicPeriod"/>
            </a:pPr>
            <a:r>
              <a:rPr lang="ru-RU" sz="3000" dirty="0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Памятник Ю. </a:t>
            </a:r>
            <a:r>
              <a:rPr lang="ru-RU" sz="3000" dirty="0" err="1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Семёнову</a:t>
            </a:r>
            <a:r>
              <a:rPr lang="ru-RU" sz="3000" dirty="0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(г. Ялта, ул. Гоголя, 2)</a:t>
            </a:r>
          </a:p>
          <a:p>
            <a:pPr marL="514350" indent="-514350" algn="l">
              <a:lnSpc>
                <a:spcPct val="110000"/>
              </a:lnSpc>
              <a:buFont typeface="+mj-lt"/>
              <a:buAutoNum type="arabicPeriod"/>
            </a:pPr>
            <a:r>
              <a:rPr lang="ru-RU" sz="3000" dirty="0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Памятник </a:t>
            </a:r>
            <a:r>
              <a:rPr lang="ru-RU" sz="3000" dirty="0" err="1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Амет</a:t>
            </a:r>
            <a:r>
              <a:rPr lang="ru-RU" sz="3000" dirty="0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-Хану Султану (Республика Крым, г. Симферополь, Пионерский пер., </a:t>
            </a:r>
            <a:r>
              <a:rPr lang="ru-RU" sz="3000" dirty="0" err="1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1А</a:t>
            </a:r>
            <a:r>
              <a:rPr lang="ru-RU" sz="3000" dirty="0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)</a:t>
            </a:r>
          </a:p>
          <a:p>
            <a:pPr marL="514350" indent="-514350" algn="l">
              <a:lnSpc>
                <a:spcPct val="110000"/>
              </a:lnSpc>
              <a:buFont typeface="+mj-lt"/>
              <a:buAutoNum type="arabicPeriod"/>
            </a:pPr>
            <a:r>
              <a:rPr lang="ru-RU" sz="3000" dirty="0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Памятник Народному ополчению (Республика Крым, г. Симферополь, ул. Гоголя)</a:t>
            </a:r>
          </a:p>
          <a:p>
            <a:pPr marL="514350" indent="-514350" algn="l">
              <a:lnSpc>
                <a:spcPct val="110000"/>
              </a:lnSpc>
              <a:buFont typeface="+mj-lt"/>
              <a:buAutoNum type="arabicPeriod"/>
            </a:pPr>
            <a:r>
              <a:rPr lang="ru-RU" sz="3000" dirty="0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Памятник Екатерине II (Республика Крым, г. Симферополь, ул. Ленина (Екатерининский сад)</a:t>
            </a:r>
          </a:p>
          <a:p>
            <a:pPr marL="514350" indent="-514350" algn="l">
              <a:lnSpc>
                <a:spcPct val="110000"/>
              </a:lnSpc>
              <a:buFont typeface="+mj-lt"/>
              <a:buAutoNum type="arabicPeriod"/>
            </a:pPr>
            <a:r>
              <a:rPr lang="ru-RU" sz="3000" dirty="0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Памятник Сергию Радонежскому (Республика Крым, г. Симферополь, пересечение улиц К. Маркса и В. Жуковского)</a:t>
            </a:r>
          </a:p>
          <a:p>
            <a:pPr marL="514350" indent="-514350" algn="l">
              <a:lnSpc>
                <a:spcPct val="110000"/>
              </a:lnSpc>
              <a:buFont typeface="+mj-lt"/>
              <a:buAutoNum type="arabicPeriod"/>
            </a:pPr>
            <a:r>
              <a:rPr lang="ru-RU" sz="3000" dirty="0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Памятник Вежливым людям (Республика Крым, г. Симферополь, Сквер Республики, пересечение улиц Серова и Екатерининской).</a:t>
            </a:r>
          </a:p>
          <a:p>
            <a:pPr marL="514350" indent="-514350" algn="l">
              <a:lnSpc>
                <a:spcPct val="110000"/>
              </a:lnSpc>
              <a:buFont typeface="+mj-lt"/>
              <a:buAutoNum type="arabicPeriod"/>
            </a:pPr>
            <a:r>
              <a:rPr lang="ru-RU" sz="3000" dirty="0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Захоронение и надгробие бомбардира Севастопольской обороны 1854-1855 гг. </a:t>
            </a:r>
            <a:r>
              <a:rPr lang="ru-RU" sz="3000" dirty="0" err="1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Поцуева</a:t>
            </a:r>
            <a:r>
              <a:rPr lang="ru-RU" sz="3000" dirty="0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Иоана</a:t>
            </a:r>
            <a:r>
              <a:rPr lang="ru-RU" sz="3000" dirty="0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003399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Самсоновича</a:t>
            </a:r>
            <a:endParaRPr lang="ru-RU" sz="3000" dirty="0">
              <a:solidFill>
                <a:srgbClr val="003399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C6FB59C-16B7-43DD-BA52-3A3BA6B2DE46}"/>
              </a:ext>
            </a:extLst>
          </p:cNvPr>
          <p:cNvSpPr/>
          <p:nvPr/>
        </p:nvSpPr>
        <p:spPr>
          <a:xfrm>
            <a:off x="337457" y="11703195"/>
            <a:ext cx="4783682" cy="4739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10000"/>
              </a:lnSpc>
            </a:pPr>
            <a:r>
              <a:rPr lang="ru-RU" dirty="0">
                <a:solidFill>
                  <a:srgbClr val="0000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Вилла «Хризолит Лансере С.Л.»</a:t>
            </a:r>
          </a:p>
        </p:txBody>
      </p:sp>
    </p:spTree>
    <p:extLst>
      <p:ext uri="{BB962C8B-B14F-4D97-AF65-F5344CB8AC3E}">
        <p14:creationId xmlns:p14="http://schemas.microsoft.com/office/powerpoint/2010/main" val="11052862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Обращения в гос. органы охраны ОКН, Минкультуры России и его терр. Управления…"/>
          <p:cNvSpPr txBox="1">
            <a:spLocks noGrp="1"/>
          </p:cNvSpPr>
          <p:nvPr>
            <p:ph type="body" sz="half" idx="1"/>
          </p:nvPr>
        </p:nvSpPr>
        <p:spPr>
          <a:xfrm>
            <a:off x="0" y="4489228"/>
            <a:ext cx="13784185" cy="8256630"/>
          </a:xfrm>
          <a:prstGeom prst="rect">
            <a:avLst/>
          </a:prstGeom>
        </p:spPr>
        <p:txBody>
          <a:bodyPr lIns="180000">
            <a:noAutofit/>
          </a:bodyPr>
          <a:lstStyle/>
          <a:p>
            <a:pPr defTabSz="2048204">
              <a:spcBef>
                <a:spcPts val="37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4032"/>
            </a:pPr>
            <a:r>
              <a:rPr lang="ru-RU" sz="5400" b="1" dirty="0">
                <a:solidFill>
                  <a:srgbClr val="003399"/>
                </a:solidFill>
                <a:latin typeface="Roboto"/>
              </a:rPr>
              <a:t> Обращения</a:t>
            </a:r>
            <a:r>
              <a:rPr sz="5400" b="1" dirty="0">
                <a:solidFill>
                  <a:srgbClr val="003399"/>
                </a:solidFill>
                <a:latin typeface="Roboto"/>
              </a:rPr>
              <a:t> в </a:t>
            </a:r>
            <a:r>
              <a:rPr lang="ru-RU" sz="5400" b="1" dirty="0">
                <a:solidFill>
                  <a:srgbClr val="003399"/>
                </a:solidFill>
                <a:latin typeface="Roboto"/>
              </a:rPr>
              <a:t>гос. органы охраны ОКН,  Минкультуры России и его территориальные управления</a:t>
            </a:r>
          </a:p>
          <a:p>
            <a:pPr defTabSz="2048204">
              <a:spcBef>
                <a:spcPts val="37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4032"/>
            </a:pPr>
            <a:r>
              <a:rPr lang="ru-RU" sz="5400" b="1" dirty="0">
                <a:solidFill>
                  <a:srgbClr val="003399"/>
                </a:solidFill>
                <a:latin typeface="Roboto"/>
              </a:rPr>
              <a:t> Обращения в правоохранительные органы</a:t>
            </a:r>
          </a:p>
          <a:p>
            <a:pPr defTabSz="2048204">
              <a:spcBef>
                <a:spcPts val="37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4032"/>
            </a:pPr>
            <a:r>
              <a:rPr lang="ru-RU" sz="5400" b="1" dirty="0">
                <a:solidFill>
                  <a:srgbClr val="003399"/>
                </a:solidFill>
                <a:latin typeface="Roboto"/>
              </a:rPr>
              <a:t> Всероссийские дни заботы о памятниках</a:t>
            </a:r>
            <a:endParaRPr sz="5400" b="1" dirty="0">
              <a:solidFill>
                <a:srgbClr val="003399"/>
              </a:solidFill>
              <a:latin typeface="Roboto"/>
            </a:endParaRPr>
          </a:p>
          <a:p>
            <a:pPr defTabSz="2048204">
              <a:spcBef>
                <a:spcPts val="37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4032"/>
            </a:pPr>
            <a:r>
              <a:rPr lang="ru-RU" sz="5400" b="1" dirty="0">
                <a:solidFill>
                  <a:srgbClr val="003399"/>
                </a:solidFill>
                <a:latin typeface="Roboto"/>
              </a:rPr>
              <a:t> Резонансные: Усадьба Арендтов- Ребец, Усадьба Меллер-Закомельских</a:t>
            </a:r>
            <a:endParaRPr sz="5400" b="1" dirty="0">
              <a:solidFill>
                <a:srgbClr val="003399"/>
              </a:solidFill>
              <a:latin typeface="Roboto"/>
            </a:endParaRPr>
          </a:p>
        </p:txBody>
      </p:sp>
      <p:sp>
        <p:nvSpPr>
          <p:cNvPr id="177" name="Мониторинг состояния ОКН"/>
          <p:cNvSpPr txBox="1">
            <a:spLocks noGrp="1"/>
          </p:cNvSpPr>
          <p:nvPr>
            <p:ph type="title"/>
          </p:nvPr>
        </p:nvSpPr>
        <p:spPr>
          <a:xfrm>
            <a:off x="346841" y="257965"/>
            <a:ext cx="16641748" cy="1435100"/>
          </a:xfrm>
          <a:prstGeom prst="rect">
            <a:avLst/>
          </a:prstGeom>
        </p:spPr>
        <p:txBody>
          <a:bodyPr>
            <a:noAutofit/>
          </a:bodyPr>
          <a:lstStyle>
            <a:lvl1pPr defTabSz="1584920">
              <a:defRPr sz="5524" spc="-110"/>
            </a:lvl1pPr>
          </a:lstStyle>
          <a:p>
            <a:r>
              <a:rPr lang="ru-RU" sz="8800" spc="-170" dirty="0">
                <a:solidFill>
                  <a:srgbClr val="7B0339"/>
                </a:solidFill>
                <a:latin typeface="Roboto Black"/>
                <a:ea typeface="Roboto" panose="02000000000000000000" pitchFamily="2" charset="0"/>
                <a:cs typeface="Times New Roman" panose="02020603050405020304" pitchFamily="18" charset="0"/>
              </a:rPr>
              <a:t>Мониторинг</a:t>
            </a:r>
            <a:r>
              <a:rPr sz="8800" spc="-170" dirty="0">
                <a:solidFill>
                  <a:srgbClr val="7B0339"/>
                </a:solidFill>
                <a:latin typeface="Roboto Black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8800" spc="-170" dirty="0">
                <a:solidFill>
                  <a:srgbClr val="7B0339"/>
                </a:solidFill>
                <a:latin typeface="Roboto Black"/>
                <a:ea typeface="Roboto" panose="02000000000000000000" pitchFamily="2" charset="0"/>
                <a:cs typeface="Times New Roman" panose="02020603050405020304" pitchFamily="18" charset="0"/>
              </a:rPr>
              <a:t>состояния</a:t>
            </a:r>
            <a:r>
              <a:rPr sz="8800" spc="-170" dirty="0">
                <a:solidFill>
                  <a:srgbClr val="7B0339"/>
                </a:solidFill>
                <a:latin typeface="Roboto Black"/>
                <a:ea typeface="Roboto" panose="02000000000000000000" pitchFamily="2" charset="0"/>
                <a:cs typeface="Times New Roman" panose="02020603050405020304" pitchFamily="18" charset="0"/>
              </a:rPr>
              <a:t> ОКН</a:t>
            </a:r>
          </a:p>
        </p:txBody>
      </p:sp>
      <p:sp>
        <p:nvSpPr>
          <p:cNvPr id="178" name="Содействие гос. охране ОКН"/>
          <p:cNvSpPr txBox="1"/>
          <p:nvPr/>
        </p:nvSpPr>
        <p:spPr>
          <a:xfrm>
            <a:off x="346841" y="1693065"/>
            <a:ext cx="9377850" cy="525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algn="l" defTabSz="437514">
              <a:defRPr sz="2914" b="1">
                <a:solidFill>
                  <a:srgbClr val="000000"/>
                </a:solidFill>
              </a:defRPr>
            </a:lvl1pPr>
          </a:lstStyle>
          <a:p>
            <a:r>
              <a:rPr lang="ru-RU" sz="4400" dirty="0">
                <a:solidFill>
                  <a:srgbClr val="003399"/>
                </a:solidFill>
                <a:latin typeface="Roboto"/>
              </a:rPr>
              <a:t>Содействие гос. охране ОКН</a:t>
            </a: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2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r="12460"/>
          <a:stretch>
            <a:fillRect/>
          </a:stretch>
        </p:blipFill>
        <p:spPr>
          <a:xfrm>
            <a:off x="14211934" y="3866194"/>
            <a:ext cx="9512911" cy="9502698"/>
          </a:xfr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7" name="Снимок экрана 2021-09-30 в 09.09.57.png" descr="Снимок экрана 2021-09-30 в 09.09.57.png"/>
          <p:cNvPicPr>
            <a:picLocks noChangeAspect="1"/>
          </p:cNvPicPr>
          <p:nvPr/>
        </p:nvPicPr>
        <p:blipFill rotWithShape="1">
          <a:blip r:embed="rId3">
            <a:extLst/>
          </a:blip>
          <a:srcRect l="10872" t="7642" r="10061" b="17282"/>
          <a:stretch/>
        </p:blipFill>
        <p:spPr>
          <a:xfrm>
            <a:off x="19905785" y="85180"/>
            <a:ext cx="4478215" cy="230111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659155" y="4262436"/>
            <a:ext cx="13125030" cy="2446210"/>
          </a:xfrm>
          <a:prstGeom prst="roundRect">
            <a:avLst/>
          </a:prstGeom>
          <a:solidFill>
            <a:srgbClr val="B9D9FD">
              <a:alpha val="27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buClr>
                <a:srgbClr val="C00000"/>
              </a:buClr>
            </a:pPr>
            <a:endParaRPr lang="ru-RU" sz="3000" dirty="0">
              <a:solidFill>
                <a:srgbClr val="003399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9155" y="7020915"/>
            <a:ext cx="13125031" cy="1737160"/>
          </a:xfrm>
          <a:prstGeom prst="roundRect">
            <a:avLst/>
          </a:prstGeom>
          <a:solidFill>
            <a:srgbClr val="B9D9FD">
              <a:alpha val="27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buClr>
                <a:srgbClr val="C00000"/>
              </a:buClr>
            </a:pPr>
            <a:endParaRPr lang="ru-RU" sz="3000" dirty="0">
              <a:solidFill>
                <a:srgbClr val="003399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9155" y="9070345"/>
            <a:ext cx="13125030" cy="1443559"/>
          </a:xfrm>
          <a:prstGeom prst="roundRect">
            <a:avLst/>
          </a:prstGeom>
          <a:solidFill>
            <a:srgbClr val="B9D9FD">
              <a:alpha val="27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buClr>
                <a:srgbClr val="C00000"/>
              </a:buClr>
            </a:pPr>
            <a:endParaRPr lang="ru-RU" sz="3000" dirty="0">
              <a:solidFill>
                <a:srgbClr val="003399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9155" y="10890546"/>
            <a:ext cx="13125030" cy="2534661"/>
          </a:xfrm>
          <a:prstGeom prst="roundRect">
            <a:avLst/>
          </a:prstGeom>
          <a:solidFill>
            <a:srgbClr val="B9D9FD">
              <a:alpha val="27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buClr>
                <a:srgbClr val="C00000"/>
              </a:buClr>
            </a:pPr>
            <a:endParaRPr lang="ru-RU" sz="3000" dirty="0">
              <a:solidFill>
                <a:srgbClr val="000099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07924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453</Words>
  <Application>Microsoft Office PowerPoint</Application>
  <PresentationFormat>Произвольный</PresentationFormat>
  <Paragraphs>84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宋体</vt:lpstr>
      <vt:lpstr>Calibri</vt:lpstr>
      <vt:lpstr>Helvetica Neue</vt:lpstr>
      <vt:lpstr>Helvetica Neue Medium</vt:lpstr>
      <vt:lpstr>Roboto</vt:lpstr>
      <vt:lpstr>Roboto Black</vt:lpstr>
      <vt:lpstr>Roboto Light</vt:lpstr>
      <vt:lpstr>Times New Roman</vt:lpstr>
      <vt:lpstr>Wingdings</vt:lpstr>
      <vt:lpstr>21_BasicWhite</vt:lpstr>
      <vt:lpstr>КРО ВООПИК  Итоги 2022</vt:lpstr>
      <vt:lpstr>Презентация PowerPoint</vt:lpstr>
      <vt:lpstr>Презентация PowerPoint</vt:lpstr>
      <vt:lpstr>Расширение сети городских отделений</vt:lpstr>
      <vt:lpstr>Презентация PowerPoint</vt:lpstr>
      <vt:lpstr>Презентация PowerPoint</vt:lpstr>
      <vt:lpstr>Научно-исследовательская деятельность</vt:lpstr>
      <vt:lpstr>Выявление объектов, обладающих историко-культурной ценностью </vt:lpstr>
      <vt:lpstr>Мониторинг состояния ОКН</vt:lpstr>
      <vt:lpstr>Презентация PowerPoint</vt:lpstr>
      <vt:lpstr>Место памяти: постижение истории в мемориальном пространстве</vt:lpstr>
      <vt:lpstr>Презентация PowerPoint</vt:lpstr>
      <vt:lpstr>Презентация PowerPoint</vt:lpstr>
      <vt:lpstr>Издательские проекты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ВООПИК</dc:title>
  <dc:creator>HP</dc:creator>
  <cp:lastModifiedBy>Vladislav Kot</cp:lastModifiedBy>
  <cp:revision>51</cp:revision>
  <dcterms:modified xsi:type="dcterms:W3CDTF">2022-11-23T17:09:09Z</dcterms:modified>
</cp:coreProperties>
</file>