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72E28-C8D6-41BE-27B2-D2ABC2349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87FF9-CDA9-510D-8043-E18C71136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3E301C-CF10-4D56-E5C2-A0FCC23F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2EF31-87C7-4CAB-FAC9-56A5DF53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4ED68-C0F4-41A3-A7AD-D99BB53F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7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2C016-E249-BD70-CD0E-EF42A9E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D9636-C6CE-E8F3-CCC7-8E8FE42D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3BD55-25D9-25EF-77D4-619B7A2E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28606-E1F1-2456-D31E-632955E3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0AA00-547B-FA45-557E-89FEE074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8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89E8D6-8ADD-DA72-A555-C181279E2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AD1C6-09B6-8E44-A702-DA08F175D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F95C5-B93C-EEB0-202A-16064553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E8130-A5FC-3016-4705-291FBFBA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E3355-77FB-3AD4-6D6E-92832DCD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7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54AC3-E231-B9BB-5AD6-BCF3A859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E54EB-C992-4F08-0532-A657E005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7CF7F-C223-CB51-CFDF-023E7294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ECB16-799D-5F65-6A2B-511E4954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DA64D-3341-49E9-0B4E-53962F66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4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BE5A8-29A7-99AC-B9F8-074E99F6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2AE7C-6142-74B9-02AB-75862F0A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B9F17-8C1B-F92B-1A49-439CD16B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5148C-EAF9-0529-D01F-8414B9CD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16F83-E42C-D421-53A3-FAA3879E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A189-E6CC-5C32-F3FA-C2BCC8BB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A84DD-C24D-937D-7556-FE79FC7C6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AEB50-9754-AEE6-26A4-941603B0B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89626-29AB-1E84-5CE4-A6D52139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664EA-D275-4180-519E-1537AEB3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610FAF-311A-2C63-F539-1014E7C9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4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B14B6-04A7-F281-A7F1-869E0D9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12347-8DFE-3E71-7182-1D1CFA450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ECBC65-5058-C9AE-C24F-4C8576641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B8F74-018E-8B0E-C555-643BF20C1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25DC32-3880-5DFC-DEC6-B9627C362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0E40B5-02AA-4061-DC09-98F16142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66115E-745E-CE6B-97DC-039466DA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0A558-28F9-86A6-1FA1-8B6927BD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5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FBC67-C90C-5FB9-B062-34ABD815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8AFF25-82DA-2428-33B6-E749A9B2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2B08CF-754A-4A90-7C63-18CA5682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3820AA-5A67-4CC1-8693-0E2F3809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DC803D-BCF7-6951-FB26-D7E88404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25291E-2F5A-B637-9742-77F30116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974C7A-F30E-DF25-0CB5-5E2B74A8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1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A21D5-3C22-4806-9AC7-6F084FBC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17F90-9738-D8D6-99E4-98A2951E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859AE1-3891-2F39-7A59-E10D79187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14FC2-050F-68AB-4833-D8B99257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5A741-71D1-DFE8-3844-2B74A31C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3937B1-13F3-311E-DBA0-0CB05D98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3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67AD7-DBAB-570C-4F9E-4DF83CCE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005439-CF0E-98A8-F59B-6DF11E6E9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1D1B5-650C-55A9-B1C8-FC5B0522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EC5488-6F3E-80CB-D6E9-2917017D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88A31-3D60-04EF-9545-511E61AA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7585-670E-0272-631F-AA2BA920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7384A-D2EA-6F29-64A9-86D033F5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B30CD-141D-4AA1-357F-CE1EF510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BF6A1-9DD1-C99A-7178-4ED78030D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7DD8-613A-491A-BCD0-8E713F16E383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CDEC5-71FB-A757-4DBA-BD8A19301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85009-4AAC-4FDD-F8E9-E2CD04906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3B66-2B72-44B7-979D-A2F8C1B5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1CB8-2BAE-647E-55F1-F8AAC434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613"/>
            <a:ext cx="12191999" cy="950258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Bahnschrift Condensed" panose="020B0502040204020203" pitchFamily="34" charset="0"/>
              </a:rPr>
              <a:t>Добро пожаловать в Молодую Гвардию Кузбасса!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4917A7-6C36-84CA-2798-8D7B7CD2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57" y="1138518"/>
            <a:ext cx="5369084" cy="49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1CB8-2BAE-647E-55F1-F8AAC434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613"/>
            <a:ext cx="12191999" cy="102197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Bahnschrift Condensed" panose="020B0502040204020203" pitchFamily="34" charset="0"/>
              </a:rPr>
              <a:t>                  - это помощь людям и животным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9EF4B-560E-E64B-9BD7-0D268329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" y="418695"/>
            <a:ext cx="3404288" cy="6301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F0B55C-1915-B372-91D7-E9EEFDFE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174">
            <a:off x="567062" y="1516010"/>
            <a:ext cx="3519334" cy="46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20A5862-F709-403D-4B0D-1A8B65B6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63" y="2496671"/>
            <a:ext cx="4455459" cy="33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4BBEE5-63BE-F733-E279-4073BC92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31" y="1196704"/>
            <a:ext cx="4455459" cy="29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54959A8-27DC-0EDD-0415-5031F3E1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87" y="3021106"/>
            <a:ext cx="4207435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0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1CB8-2BAE-647E-55F1-F8AAC434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613"/>
            <a:ext cx="12191999" cy="1021975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Bahnschrift Condensed" panose="020B0502040204020203" pitchFamily="34" charset="0"/>
              </a:rPr>
              <a:t>                          - это яркие и масштабные мероприятия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9EF4B-560E-E64B-9BD7-0D268329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" y="418695"/>
            <a:ext cx="3404288" cy="63017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7AC845-4434-AFFD-3F16-FBF6C86F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7" y="1440670"/>
            <a:ext cx="3572156" cy="26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F1C36FA-740E-1526-E98F-649B25D1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02" y="2144941"/>
            <a:ext cx="3870979" cy="25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0FE5800-C578-2D21-B110-4278D339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733595"/>
            <a:ext cx="3870979" cy="25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E480238-6D94-17F7-4DC2-03780BB0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26" y="1182931"/>
            <a:ext cx="4330344" cy="32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9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1CB8-2BAE-647E-55F1-F8AAC434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613"/>
            <a:ext cx="12191999" cy="102197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Bahnschrift Condensed" panose="020B0502040204020203" pitchFamily="34" charset="0"/>
              </a:rPr>
              <a:t>        - это дружный коллектив!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9EF4B-560E-E64B-9BD7-0D268329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" y="418695"/>
            <a:ext cx="3404288" cy="63017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855937E-992B-662E-8F2E-2E36339A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" y="1368952"/>
            <a:ext cx="3349992" cy="25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5C6E312-5F8B-B700-61D2-E9FA623D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45" y="1921398"/>
            <a:ext cx="4215102" cy="28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9F6FDB5-063F-8F58-0954-057EDBF5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1" y="1581388"/>
            <a:ext cx="3739573" cy="24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02E2B82-E378-6A3E-F1D5-3570676F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5" y="3947149"/>
            <a:ext cx="3749651" cy="28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24D5BB4A-1AC8-86C7-2F74-E93EABC5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02" y="3698114"/>
            <a:ext cx="3749651" cy="28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CE1F789B-1973-2E51-65B5-CBD2BC1B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60" y="4058138"/>
            <a:ext cx="3538074" cy="26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90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1CB8-2BAE-647E-55F1-F8AAC434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1471564" cy="4433455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>
                <a:latin typeface="Bahnschrift Condensed" panose="020B0502040204020203" pitchFamily="34" charset="0"/>
              </a:rPr>
              <a:t>                            - ждет именно тебя!</a:t>
            </a:r>
            <a:br>
              <a:rPr lang="ru-RU" sz="5400" dirty="0">
                <a:latin typeface="Bahnschrift Condensed" panose="020B0502040204020203" pitchFamily="34" charset="0"/>
              </a:rPr>
            </a:br>
            <a:br>
              <a:rPr lang="ru-RU" sz="5400" dirty="0">
                <a:latin typeface="Bahnschrift Condensed" panose="020B0502040204020203" pitchFamily="34" charset="0"/>
              </a:rPr>
            </a:br>
            <a:r>
              <a:rPr lang="ru-RU" sz="5400" dirty="0">
                <a:latin typeface="Bahnschrift Condensed" panose="020B0502040204020203" pitchFamily="34" charset="0"/>
              </a:rPr>
              <a:t>Заходи в группу Молодой Гвардии Кузбасса</a:t>
            </a:r>
            <a:br>
              <a:rPr lang="ru-RU" sz="5400" dirty="0">
                <a:latin typeface="Bahnschrift Condensed" panose="020B0502040204020203" pitchFamily="34" charset="0"/>
              </a:rPr>
            </a:br>
            <a:r>
              <a:rPr lang="ru-RU" sz="5400" dirty="0">
                <a:latin typeface="Bahnschrift Condensed" panose="020B0502040204020203" pitchFamily="34" charset="0"/>
              </a:rPr>
              <a:t>Вконтакте и напиши нам. </a:t>
            </a:r>
            <a:br>
              <a:rPr lang="ru-RU" sz="5400" dirty="0">
                <a:latin typeface="Bahnschrift Condensed" panose="020B0502040204020203" pitchFamily="34" charset="0"/>
              </a:rPr>
            </a:br>
            <a:r>
              <a:rPr lang="ru-RU" sz="5400" dirty="0">
                <a:latin typeface="Bahnschrift Condensed" panose="020B0502040204020203" pitchFamily="34" charset="0"/>
              </a:rPr>
              <a:t>Молодогвардейцем может стать любой желающий, достигший 14ти лет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9EF4B-560E-E64B-9BD7-0D268329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" y="418695"/>
            <a:ext cx="3404288" cy="6301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1BAB54-58BB-6FF2-7F52-AAF2DF64F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65" y="3971636"/>
            <a:ext cx="7238570" cy="28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8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Bahnschrift Condensed</vt:lpstr>
      <vt:lpstr>Calibri</vt:lpstr>
      <vt:lpstr>Calibri Light</vt:lpstr>
      <vt:lpstr>Тема Office</vt:lpstr>
      <vt:lpstr>Добро пожаловать в Молодую Гвардию Кузбасса!</vt:lpstr>
      <vt:lpstr>                  - это помощь людям и животным</vt:lpstr>
      <vt:lpstr>                          - это яркие и масштабные мероприятия</vt:lpstr>
      <vt:lpstr>        - это дружный коллектив!</vt:lpstr>
      <vt:lpstr>                            - ждет именно тебя!  Заходи в группу Молодой Гвардии Кузбасса Вконтакте и напиши нам.  Молодогвардейцем может стать любой желающий, достигший 14ти лет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Молодую Гвардию Кузбасса!</dc:title>
  <dc:creator>XE</dc:creator>
  <cp:lastModifiedBy>XE</cp:lastModifiedBy>
  <cp:revision>1</cp:revision>
  <dcterms:created xsi:type="dcterms:W3CDTF">2024-06-01T21:03:19Z</dcterms:created>
  <dcterms:modified xsi:type="dcterms:W3CDTF">2024-06-01T21:32:25Z</dcterms:modified>
</cp:coreProperties>
</file>