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8AE0-324C-4EDC-BC34-2A9DE38A41B6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BF56-FC24-4300-B1A2-E9CD946D4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8AE0-324C-4EDC-BC34-2A9DE38A41B6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BF56-FC24-4300-B1A2-E9CD946D4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8AE0-324C-4EDC-BC34-2A9DE38A41B6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BF56-FC24-4300-B1A2-E9CD946D4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8AE0-324C-4EDC-BC34-2A9DE38A41B6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BF56-FC24-4300-B1A2-E9CD946D4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2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8AE0-324C-4EDC-BC34-2A9DE38A41B6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BF56-FC24-4300-B1A2-E9CD946D4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8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8AE0-324C-4EDC-BC34-2A9DE38A41B6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BF56-FC24-4300-B1A2-E9CD946D4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7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8AE0-324C-4EDC-BC34-2A9DE38A41B6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BF56-FC24-4300-B1A2-E9CD946D4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1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8AE0-324C-4EDC-BC34-2A9DE38A41B6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BF56-FC24-4300-B1A2-E9CD946D4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8AE0-324C-4EDC-BC34-2A9DE38A41B6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BF56-FC24-4300-B1A2-E9CD946D4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12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8AE0-324C-4EDC-BC34-2A9DE38A41B6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BF56-FC24-4300-B1A2-E9CD946D4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3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8AE0-324C-4EDC-BC34-2A9DE38A41B6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BF56-FC24-4300-B1A2-E9CD946D4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7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C8AE0-324C-4EDC-BC34-2A9DE38A41B6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ABF56-FC24-4300-B1A2-E9CD946D4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6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024" y="1772816"/>
            <a:ext cx="7772400" cy="1470025"/>
          </a:xfrm>
        </p:spPr>
        <p:txBody>
          <a:bodyPr/>
          <a:lstStyle/>
          <a:p>
            <a:r>
              <a:rPr lang="ru-RU" dirty="0" smtClean="0"/>
              <a:t>«Держи мою руку»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140968"/>
            <a:ext cx="6400800" cy="1752600"/>
          </a:xfrm>
        </p:spPr>
        <p:txBody>
          <a:bodyPr/>
          <a:lstStyle/>
          <a:p>
            <a:r>
              <a:rPr lang="ru-RU" dirty="0" smtClean="0"/>
              <a:t>Волонтерский проект социального взаимодействия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4221088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 </a:t>
            </a:r>
            <a:r>
              <a:rPr lang="ru-RU" dirty="0" err="1" smtClean="0"/>
              <a:t>Тункина</a:t>
            </a:r>
            <a:r>
              <a:rPr lang="ru-RU" dirty="0" smtClean="0"/>
              <a:t> Софья Павловна </a:t>
            </a:r>
          </a:p>
          <a:p>
            <a:r>
              <a:rPr lang="ru-RU" dirty="0"/>
              <a:t>п</a:t>
            </a:r>
            <a:r>
              <a:rPr lang="ru-RU" dirty="0" smtClean="0"/>
              <a:t>едагог – организатор </a:t>
            </a:r>
          </a:p>
          <a:p>
            <a:r>
              <a:rPr lang="ru-RU" dirty="0" smtClean="0"/>
              <a:t>1 кв. категории </a:t>
            </a:r>
          </a:p>
          <a:p>
            <a:r>
              <a:rPr lang="ru-RU" dirty="0" smtClean="0"/>
              <a:t>Руководитель волонтерского отряда «Горящие сердца»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4868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молодежной политики Свердловской области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Свердловской области "Красноуфимский аграрный колледж"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7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повышение качества жизни воспитанников детских домов, центров социальной помощи семье и детям, их реабилитация и разностороннее развитие как личности, а также социализация </a:t>
            </a:r>
            <a:endParaRPr lang="ru-RU" dirty="0"/>
          </a:p>
        </p:txBody>
      </p:sp>
      <p:pic>
        <p:nvPicPr>
          <p:cNvPr id="1026" name="Picture 2" descr="C:\Users\User\Desktop\2024 - 2025\ВОЛОНТЕРЫ\проект\K0XBPwQx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024 - 2025\ВОЛОНТЕРЫ\проект\_2Hte_kD54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25855"/>
            <a:ext cx="4032448" cy="267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50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Благополучатели</a:t>
            </a:r>
            <a:r>
              <a:rPr lang="ru-RU" dirty="0" smtClean="0"/>
              <a:t>:  дети, находящиеся в трудной жизненной ситуации; </a:t>
            </a:r>
            <a:br>
              <a:rPr lang="ru-RU" dirty="0" smtClean="0"/>
            </a:br>
            <a:r>
              <a:rPr lang="ru-RU" dirty="0" smtClean="0"/>
              <a:t>дети, оставшиеся без попечения родителей;</a:t>
            </a:r>
            <a:br>
              <a:rPr lang="ru-RU" dirty="0" smtClean="0"/>
            </a:br>
            <a:r>
              <a:rPr lang="ru-RU" dirty="0" smtClean="0"/>
              <a:t>дети с ОВЗ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3" y="3933056"/>
            <a:ext cx="4469892" cy="266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12" y="3933056"/>
            <a:ext cx="4099060" cy="267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33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В процессе деятельности ребята учатся работать в коллективе и команде, обеспечивать ее сплочение, эффективно общаться, решать проблемы, принимать решения в нестандартных ситуациях.</a:t>
            </a:r>
          </a:p>
          <a:p>
            <a:pPr marL="0" indent="0">
              <a:buNone/>
            </a:pPr>
            <a:r>
              <a:rPr lang="ru-RU" dirty="0" smtClean="0"/>
              <a:t>Основным направлением работы волонтёров в проекте -  организация досуга детей, оказавшихся в трудной жизненной ситуации, например  воспитанников Государственного автономного учреждения социального обслуживания Свердловской области Центр социальной помощи семье и детям города Красноуфимска и </a:t>
            </a:r>
            <a:r>
              <a:rPr lang="ru-RU" dirty="0" err="1" smtClean="0"/>
              <a:t>Красноуфимского</a:t>
            </a:r>
            <a:r>
              <a:rPr lang="ru-RU" dirty="0" smtClean="0"/>
              <a:t> района</a:t>
            </a:r>
          </a:p>
          <a:p>
            <a:pPr marL="0" indent="0">
              <a:buNone/>
            </a:pPr>
            <a:r>
              <a:rPr lang="ru-RU" dirty="0" smtClean="0"/>
              <a:t>Работа в данном направлении, позволяет сориентировать молодежь в сфере добровольческой деятельности, и применить знания, умения и навыки в работе с детьми ОВЗ и детьми, находящимися в трудной жизненной ситуации. Данная работа способствует развитию нравственного сознания и поведения на основе усвоения общечеловеческих ценностей, а так же развитию толерантного сознания и поведения в поликультурном мире, готовности вести диалог с другими людьми, достигать в нем взаимопонимания, находить общие цели и сотрудничать для их достижения.</a:t>
            </a:r>
          </a:p>
          <a:p>
            <a:pPr marL="0" indent="0">
              <a:buNone/>
            </a:pPr>
            <a:r>
              <a:rPr lang="ru-RU" dirty="0" smtClean="0"/>
              <a:t>При работе в Государственном автономном учреждении социального обслуживания Свердловской области «Центр социальной помощи семье и детям г. Красноуфимск и </a:t>
            </a:r>
            <a:r>
              <a:rPr lang="ru-RU" dirty="0" err="1" smtClean="0"/>
              <a:t>Красноуфимского</a:t>
            </a:r>
            <a:r>
              <a:rPr lang="ru-RU" dirty="0" smtClean="0"/>
              <a:t> района» волонтеры смогут приобретать и реализовывать  навыки сотрудничества с ровесниками, детьми младшего возраста в общественно полезной деятельности, закладываются основы успешной семейной жизни.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85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Участие волонтеров в процессе создания и реализации таких проектов делает их более уверенными в себе и позволяет в полной мере ощутить важность нахождения в социуме, расширяет кругозор, повышает уровень правовой культуры, гражданской ответственности и правового самосознания.</a:t>
            </a:r>
          </a:p>
          <a:p>
            <a:r>
              <a:rPr lang="ru-RU" dirty="0" smtClean="0"/>
              <a:t>Задачи взрослых участников проекта: дать детям опыт такого общения со взрослыми, которое, насколько это возможно, компенсирует отсутствие близких взрослых в их жизни; организация социальной и интеграционной работы с воспитанниками детского дома</a:t>
            </a:r>
          </a:p>
          <a:p>
            <a:r>
              <a:rPr lang="ru-RU" dirty="0" smtClean="0"/>
              <a:t>Задачи волонтеров проекта 16 +: содействие всестороннему развитию и раскрытию индивидуального потенциала воспитанников детского дома; организация социальной и интеграционной работы с воспитанниками детского дома.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93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81887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Примерный план добровольческих активностей </a:t>
            </a:r>
            <a:br>
              <a:rPr lang="ru-RU" sz="2800" dirty="0" smtClean="0"/>
            </a:br>
            <a:r>
              <a:rPr lang="ru-RU" sz="2800" dirty="0" smtClean="0"/>
              <a:t> на первое полугодие 2025 года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648005"/>
              </p:ext>
            </p:extLst>
          </p:nvPr>
        </p:nvGraphicFramePr>
        <p:xfrm>
          <a:off x="539552" y="931608"/>
          <a:ext cx="8363272" cy="56518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44216"/>
                <a:gridCol w="3034680"/>
                <a:gridCol w="3384376"/>
              </a:tblGrid>
              <a:tr h="3435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активность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Организации взаимодействия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23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«Мы защитниками станем» - игровая программа,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посвященная Дню Защитника Отечества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ГАУСО СО  «Центр социальной помощи семье и детям города Красноуфимска 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Красноуфимского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48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«Классные девчата» - игровая программа,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посвященная Международному женскому дню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23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«Будущие космонавты» -  игровая программа с мастер-классом , посвященная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Дню космонавтики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5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Областной неделе добра  (оказание гуманитарной помощи  предметами личной гигиены и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др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Соматическое отделение ГАУЗ СО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Красноуфимская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районная больница»;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Гуманитарный центр поддержки семьи и материнства «Надежда» города Красноуфимск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5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«Час веселых затей для детей» – игровая программа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ГАУСО СО  «Центр социальной помощи семье и детям города Красноуфимска 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Красноуфимского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района»</a:t>
                      </a:r>
                    </a:p>
                  </a:txBody>
                  <a:tcPr/>
                </a:tc>
              </a:tr>
              <a:tr h="72223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«Солнце, лето, дружба – вот что детям нужно» - игровая программа, приуроченная Дню защиты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24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«Праздник мыльного пузыря» – игровая шоу программа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43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Примерный план добровольческих активностей </a:t>
            </a:r>
            <a:br>
              <a:rPr lang="ru-RU" sz="2800" dirty="0" smtClean="0"/>
            </a:br>
            <a:r>
              <a:rPr lang="ru-RU" sz="2800" dirty="0" smtClean="0"/>
              <a:t> на второе полугодие 2025 года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796654"/>
              </p:ext>
            </p:extLst>
          </p:nvPr>
        </p:nvGraphicFramePr>
        <p:xfrm>
          <a:off x="467544" y="900603"/>
          <a:ext cx="8363272" cy="58467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44216"/>
                <a:gridCol w="3034680"/>
                <a:gridCol w="3384376"/>
              </a:tblGrid>
              <a:tr h="2999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активность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Организации взаимодействия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2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«Самые каникулярные каникулы» - игровая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ГАУСО СО  «Центр социальной помощи семье и детям города Красноуфимска 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Красноуфимского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района»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99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«Ларец мудрых сказок» - интерактивная театрализованная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игровая программа , по мотивам русских народных сказок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99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«Матрешка русская» -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Игровая программа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 Дню русской матрешки,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мастер - классом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99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«Народов дружная семья» - интерактивная игровая программа , приуроченная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Дню народного единства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7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«Добрый Дед  Мороз»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798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областной акции «10 000 Добрых дел в один день»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ГАУСО СО  «Центр социальной помощи семье и детям города Красноуфимска 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Красноуфимского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района»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Соматическое отделение ГАУЗ СО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Красноуфимская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районная больница»;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Гуманитарный центр поддержки семьи и материнства «Надежда» города Красноуфимск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751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667</Words>
  <Application>Microsoft Office PowerPoint</Application>
  <PresentationFormat>Экран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«Держи мою руку»</vt:lpstr>
      <vt:lpstr>Цель проекта: </vt:lpstr>
      <vt:lpstr> Благополучатели:  дети, находящиеся в трудной жизненной ситуации;  дети, оставшиеся без попечения родителей; дети с ОВЗ  </vt:lpstr>
      <vt:lpstr>Презентация PowerPoint</vt:lpstr>
      <vt:lpstr>Презентация PowerPoint</vt:lpstr>
      <vt:lpstr>Примерный план добровольческих активностей   на первое полугодие 2025 года</vt:lpstr>
      <vt:lpstr>Примерный план добровольческих активностей   на второе полугодие 2025 года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«Держи мою руку»</dc:title>
  <dc:creator>Image&amp;Matros ®</dc:creator>
  <cp:lastModifiedBy>Image&amp;Matros ®</cp:lastModifiedBy>
  <cp:revision>8</cp:revision>
  <dcterms:created xsi:type="dcterms:W3CDTF">2025-01-10T05:01:36Z</dcterms:created>
  <dcterms:modified xsi:type="dcterms:W3CDTF">2025-01-10T06:24:14Z</dcterms:modified>
</cp:coreProperties>
</file>