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2" r:id="rId5"/>
    <p:sldId id="292" r:id="rId6"/>
    <p:sldId id="297" r:id="rId7"/>
    <p:sldId id="283" r:id="rId8"/>
    <p:sldId id="298" r:id="rId9"/>
    <p:sldId id="28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33" autoAdjust="0"/>
    <p:restoredTop sz="95899" autoAdjust="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pPr rtl="0"/>
              <a:t>12.02.2020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12.02.2020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130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9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41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42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98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xmlns="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xmlns="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xmlns="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xmlns="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xmlns="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xmlns="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xmlns="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xmlns="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xmlns="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726F2C-157B-477E-AD76-8F54126834C2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FB90F-5E6B-4508-96BB-939635D11AFF}"/>
              </a:ext>
            </a:extLst>
          </p:cNvPr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74A1CB7-B157-440C-BA82-A62890EF3721}"/>
              </a:ext>
            </a:extLst>
          </p:cNvPr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EE5B1BAC-5CBE-4B0E-B0AA-1C05EBEE964E}"/>
              </a:ext>
            </a:extLst>
          </p:cNvPr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xmlns="" id="{168BD16A-5998-4CCA-B0F2-62F67B639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B3839907-C37E-4F37-B9BB-92B4A49360E6}"/>
              </a:ext>
            </a:extLst>
          </p:cNvPr>
          <p:cNvSpPr txBox="1"/>
          <p:nvPr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  <a:endParaRPr lang="ru-RU" sz="1100" b="0" i="1" spc="600" noProof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000" y="359999"/>
            <a:ext cx="5309280" cy="5008835"/>
          </a:xfrm>
        </p:spPr>
        <p:txBody>
          <a:bodyPr/>
          <a:lstStyle/>
          <a:p>
            <a:pPr algn="ctr"/>
            <a:r>
              <a:rPr lang="ru-RU" sz="3200" b="1" dirty="0" smtClean="0"/>
              <a:t>Всероссийский конкурс </a:t>
            </a:r>
            <a:br>
              <a:rPr lang="ru-RU" sz="3200" b="1" dirty="0" smtClean="0"/>
            </a:br>
            <a:r>
              <a:rPr lang="ru-RU" sz="3200" b="1" dirty="0" smtClean="0"/>
              <a:t>«Моя страна – моя Россия»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презентация проекта в номинации: «Моё село»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7200" b="1" dirty="0" smtClean="0"/>
              <a:t>«Легенды нашего края»</a:t>
            </a:r>
            <a:endParaRPr lang="ru-RU" sz="7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9999" y="5316583"/>
            <a:ext cx="5296218" cy="1181419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Татьянина Дарья Сергеевна,                      учащаяся 9а класса МБОУ «СШ с. Становое»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Бирюкова Надежда Николаевна,         заместитель директора по ВР МБОУ «СШ с. Становое»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422235_html_124ad99b.png"/>
          <p:cNvPicPr/>
          <p:nvPr/>
        </p:nvPicPr>
        <p:blipFill>
          <a:blip r:embed="rId2" cstate="print"/>
          <a:srcRect l="9029" t="8725" r="22458" b="2281"/>
          <a:stretch>
            <a:fillRect/>
          </a:stretch>
        </p:blipFill>
        <p:spPr bwMode="auto">
          <a:xfrm>
            <a:off x="5904410" y="287383"/>
            <a:ext cx="5695405" cy="593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xmlns="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099" y="548640"/>
            <a:ext cx="10794592" cy="5460273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География проекта: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Липецкая </a:t>
            </a:r>
            <a:r>
              <a:rPr lang="ru-RU" sz="2400" dirty="0" smtClean="0"/>
              <a:t>область, </a:t>
            </a:r>
            <a:r>
              <a:rPr lang="ru-RU" sz="2400" dirty="0" err="1" smtClean="0"/>
              <a:t>Становлняский</a:t>
            </a:r>
            <a:r>
              <a:rPr lang="ru-RU" sz="2400" dirty="0" smtClean="0"/>
              <a:t> </a:t>
            </a:r>
            <a:r>
              <a:rPr lang="ru-RU" sz="2400" dirty="0" smtClean="0"/>
              <a:t>район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Цели </a:t>
            </a:r>
            <a:r>
              <a:rPr lang="ru-RU" sz="2400" b="1" dirty="0" smtClean="0"/>
              <a:t>проекта: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Сохранение </a:t>
            </a:r>
            <a:r>
              <a:rPr lang="ru-RU" sz="2400" dirty="0" smtClean="0"/>
              <a:t>исторических ценностей, традиций и обычаев нашего края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Задачи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Формирование патриотических чувств в гражданах нашего региона.</a:t>
            </a:r>
            <a:br>
              <a:rPr lang="ru-RU" sz="2400" dirty="0" smtClean="0"/>
            </a:br>
            <a:r>
              <a:rPr lang="ru-RU" sz="2400" dirty="0" smtClean="0"/>
              <a:t>Исследование устного народного творчества населения нашего края.</a:t>
            </a:r>
            <a:br>
              <a:rPr lang="ru-RU" sz="2400" dirty="0" smtClean="0"/>
            </a:br>
            <a:r>
              <a:rPr lang="ru-RU" sz="2400" dirty="0" smtClean="0"/>
              <a:t>Составление сборника «Легенды нашего края».</a:t>
            </a:r>
            <a:br>
              <a:rPr lang="ru-RU" sz="2400" dirty="0" smtClean="0"/>
            </a:br>
            <a:r>
              <a:rPr lang="ru-RU" sz="2400" dirty="0" smtClean="0"/>
              <a:t>При распространении изысканий проекта, создание единой сетевой системы для изучения устного народного творчества в области в целом и в других регионах.</a:t>
            </a:r>
            <a:br>
              <a:rPr lang="ru-RU" sz="2400" dirty="0" smtClean="0"/>
            </a:br>
            <a:r>
              <a:rPr lang="ru-RU" sz="2400" dirty="0" smtClean="0"/>
              <a:t>Формирование здорового образа жизни.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xmlns="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4" y="731521"/>
            <a:ext cx="10349486" cy="5264330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Актуальность </a:t>
            </a:r>
            <a:r>
              <a:rPr lang="ru-RU" sz="2400" b="1" dirty="0" smtClean="0"/>
              <a:t>проекта: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000" dirty="0" smtClean="0"/>
              <a:t>Изучение </a:t>
            </a:r>
            <a:r>
              <a:rPr lang="ru-RU" sz="2000" dirty="0" smtClean="0"/>
              <a:t>истории своего края, обычаев населения, которые обычно сохраняются именно в легендах, сказаниях, интересных историях – это самый лучший способ сохранить нас как нацию, как единый народ со своей особенной историей. На сегодняшний момент, когда признаки нашей национальности размываются, - это самый актуальный вопрос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Социальная значимость проекта: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Если </a:t>
            </a:r>
            <a:r>
              <a:rPr lang="ru-RU" sz="2000" dirty="0" smtClean="0"/>
              <a:t>представить, что сейчас в РФ насчитывается около 190 народностей, и все они проживают в разных уголках нашей необъятное страны, привнося в те или иные регионы частичку своих обычаев и традиций, можно предположить, что и в каждом регионе, в каждом районе, в каждом селе и деревушке есть свои особенные ценности, известные только им, сохраняющиеся годами и передаваемые из поколения в поколение. Наша задача состоит в том, чтобы мы сохранили для следующих поколений наши изыскания, сохраняя тем самым особую значимость население каждого, даже самого маленького населённого пункта, как основу великой страны.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2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xmlns="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1691" y="313509"/>
            <a:ext cx="4833257" cy="5721531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Наш район состоит из 18 административных единиц, на каждую из которых приходит в среднем по 8-9 населённых пунктов.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ближайшие населённые пункты </a:t>
            </a:r>
            <a:r>
              <a:rPr lang="ru-RU" sz="2000" dirty="0" smtClean="0"/>
              <a:t>вполне можно добраться на велосипедах</a:t>
            </a:r>
            <a:r>
              <a:rPr lang="ru-RU" sz="2000" dirty="0" smtClean="0"/>
              <a:t>, в отдалённые планируется </a:t>
            </a:r>
            <a:r>
              <a:rPr lang="ru-RU" sz="2000" dirty="0" smtClean="0"/>
              <a:t>перевозка автобусами. </a:t>
            </a:r>
            <a:r>
              <a:rPr lang="ru-RU" sz="2000" dirty="0" smtClean="0"/>
              <a:t>Мы предполагаем поддержку волонтёров нашей школьной добровольческой организации «Синяя птица», которые помогут нам в составлении сборника «Легенды нашего края». Мы планируем посетить самые отдалённые уголки  нашего района, а в последствии и региона, где неиссякаемый пласт народной мудрости.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 descr="C:\Users\user\Desktop\422235_html_124ad99b.png"/>
          <p:cNvPicPr/>
          <p:nvPr/>
        </p:nvPicPr>
        <p:blipFill>
          <a:blip r:embed="rId4" cstate="print"/>
          <a:srcRect l="7888" t="8617" r="22300" b="2066"/>
          <a:stretch>
            <a:fillRect/>
          </a:stretch>
        </p:blipFill>
        <p:spPr bwMode="auto">
          <a:xfrm>
            <a:off x="535577" y="548639"/>
            <a:ext cx="5812972" cy="583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xmlns="" id="{1AB66C4D-B643-4E90-84E0-FF247D592C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3999" y="147229"/>
            <a:ext cx="6674811" cy="605369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1" y="300446"/>
            <a:ext cx="6332582" cy="5826034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1500" dirty="0" smtClean="0"/>
              <a:t>Наш край связан с именами известных писателей, поэтов, деятелей искусства, военными, космонавтами. </a:t>
            </a:r>
            <a:br>
              <a:rPr lang="ru-RU" sz="1500" dirty="0" smtClean="0"/>
            </a:br>
            <a:r>
              <a:rPr lang="ru-RU" sz="1500" b="1" dirty="0" smtClean="0"/>
              <a:t>Булавин </a:t>
            </a:r>
            <a:r>
              <a:rPr lang="ru-RU" sz="1500" b="1" dirty="0" smtClean="0"/>
              <a:t>Владимир Иванович </a:t>
            </a:r>
            <a:r>
              <a:rPr lang="ru-RU" sz="1500" dirty="0" smtClean="0"/>
              <a:t>(род. 1953) — — российский государственный деятель, руководитель Федеральной таможенной службы. Родился в селе Становое. </a:t>
            </a:r>
            <a:br>
              <a:rPr lang="ru-RU" sz="1500" dirty="0" smtClean="0"/>
            </a:br>
            <a:r>
              <a:rPr lang="ru-RU" sz="1500" b="1" dirty="0" smtClean="0"/>
              <a:t>Зубков </a:t>
            </a:r>
            <a:r>
              <a:rPr lang="ru-RU" sz="1500" b="1" dirty="0" smtClean="0"/>
              <a:t>Александр Илларионович </a:t>
            </a:r>
            <a:r>
              <a:rPr lang="ru-RU" sz="1500" dirty="0" smtClean="0"/>
              <a:t>(1902—1978) — советский военачальник, контр-адмирал. Родился в селе Успенское. </a:t>
            </a:r>
            <a:br>
              <a:rPr lang="ru-RU" sz="1500" dirty="0" smtClean="0"/>
            </a:br>
            <a:r>
              <a:rPr lang="ru-RU" sz="1500" b="1" dirty="0" smtClean="0"/>
              <a:t>Панарин </a:t>
            </a:r>
            <a:r>
              <a:rPr lang="ru-RU" sz="1500" b="1" dirty="0" smtClean="0"/>
              <a:t>Николай Павлович </a:t>
            </a:r>
            <a:r>
              <a:rPr lang="ru-RU" sz="1500" dirty="0" smtClean="0"/>
              <a:t>(1921—1951) — полный кавалер ордена Славы. Родился в селе </a:t>
            </a:r>
            <a:r>
              <a:rPr lang="ru-RU" sz="1500" dirty="0" err="1" smtClean="0"/>
              <a:t>Злобино</a:t>
            </a:r>
            <a:r>
              <a:rPr lang="ru-RU" sz="1500" dirty="0" smtClean="0"/>
              <a:t>.</a:t>
            </a:r>
            <a:r>
              <a:rPr lang="ru-RU" sz="1500" dirty="0" smtClean="0"/>
              <a:t> </a:t>
            </a:r>
            <a:br>
              <a:rPr lang="ru-RU" sz="1500" dirty="0" smtClean="0"/>
            </a:br>
            <a:r>
              <a:rPr lang="ru-RU" sz="1500" b="1" dirty="0" smtClean="0"/>
              <a:t>Селиванов </a:t>
            </a:r>
            <a:r>
              <a:rPr lang="ru-RU" sz="1500" b="1" dirty="0" smtClean="0"/>
              <a:t>Валентин Егорович </a:t>
            </a:r>
            <a:r>
              <a:rPr lang="ru-RU" sz="1500" dirty="0" smtClean="0"/>
              <a:t>(род. 1936) — советский военачальник, адмирал. Родился в селе Становое. </a:t>
            </a:r>
            <a:br>
              <a:rPr lang="ru-RU" sz="1500" dirty="0" smtClean="0"/>
            </a:br>
            <a:r>
              <a:rPr lang="ru-RU" sz="1500" b="1" dirty="0" err="1" smtClean="0"/>
              <a:t>Сигунов</a:t>
            </a:r>
            <a:r>
              <a:rPr lang="ru-RU" sz="1500" b="1" dirty="0" smtClean="0"/>
              <a:t> </a:t>
            </a:r>
            <a:r>
              <a:rPr lang="ru-RU" sz="1500" b="1" dirty="0" smtClean="0"/>
              <a:t>Пётр Николаевич </a:t>
            </a:r>
            <a:r>
              <a:rPr lang="ru-RU" sz="1500" dirty="0" smtClean="0"/>
              <a:t>(1931—1983) — советский писатель-натуралист. Родился в деревне </a:t>
            </a:r>
            <a:r>
              <a:rPr lang="ru-RU" sz="1500" dirty="0" err="1" smtClean="0"/>
              <a:t>Глебовка</a:t>
            </a:r>
            <a:r>
              <a:rPr lang="ru-RU" sz="1500" dirty="0" smtClean="0"/>
              <a:t>. 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Сергей </a:t>
            </a:r>
            <a:r>
              <a:rPr lang="ru-RU" sz="1500" b="1" dirty="0" smtClean="0"/>
              <a:t>Трещёв</a:t>
            </a:r>
            <a:r>
              <a:rPr lang="ru-RU" sz="1500" dirty="0" smtClean="0"/>
              <a:t>, уроженец </a:t>
            </a:r>
            <a:r>
              <a:rPr lang="ru-RU" sz="1500" dirty="0" err="1" smtClean="0"/>
              <a:t>Становлянского</a:t>
            </a:r>
            <a:r>
              <a:rPr lang="ru-RU" sz="1500" dirty="0" smtClean="0"/>
              <a:t> района, провёл в космической экспедиции 185 суток на корабле «</a:t>
            </a:r>
            <a:r>
              <a:rPr lang="ru-RU" sz="1500" dirty="0" err="1" smtClean="0"/>
              <a:t>Индевор</a:t>
            </a:r>
            <a:r>
              <a:rPr lang="ru-RU" sz="1500" dirty="0" smtClean="0"/>
              <a:t>» и выходил в открытый космос.</a:t>
            </a:r>
            <a:br>
              <a:rPr lang="ru-RU" sz="1500" dirty="0" smtClean="0"/>
            </a:br>
            <a:r>
              <a:rPr lang="ru-RU" sz="1500" b="1" dirty="0" err="1" smtClean="0"/>
              <a:t>Михаи́л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Алекса́ндрович</a:t>
            </a:r>
            <a:r>
              <a:rPr lang="ru-RU" sz="1500" b="1" dirty="0" smtClean="0"/>
              <a:t> </a:t>
            </a:r>
            <a:r>
              <a:rPr lang="ru-RU" sz="1500" b="1" dirty="0" err="1" smtClean="0"/>
              <a:t>Стахо́вич</a:t>
            </a:r>
            <a:r>
              <a:rPr lang="ru-RU" sz="1500" b="1" dirty="0" smtClean="0"/>
              <a:t> </a:t>
            </a:r>
            <a:r>
              <a:rPr lang="ru-RU" sz="1500" dirty="0" smtClean="0"/>
              <a:t>(8 [20] января 1861, </a:t>
            </a:r>
            <a:r>
              <a:rPr lang="ru-RU" sz="1500" dirty="0" err="1" smtClean="0"/>
              <a:t>Пальна-Михайловка</a:t>
            </a:r>
            <a:r>
              <a:rPr lang="ru-RU" sz="1500" dirty="0" smtClean="0"/>
              <a:t> — 23 сентября 1923, </a:t>
            </a:r>
            <a:r>
              <a:rPr lang="ru-RU" sz="1500" dirty="0" err="1" smtClean="0"/>
              <a:t>Экс-ан-Прованс</a:t>
            </a:r>
            <a:r>
              <a:rPr lang="ru-RU" sz="1500" dirty="0" smtClean="0"/>
              <a:t>) — русский политический деятель, поэт. Племянник известного писателя 1-й половины XIX века Михаила Александровича Стаховича</a:t>
            </a:r>
            <a:r>
              <a:rPr lang="ru-RU" sz="1500" dirty="0" smtClean="0"/>
              <a:t>.</a:t>
            </a:r>
            <a:br>
              <a:rPr lang="ru-RU" sz="1500" dirty="0" smtClean="0"/>
            </a:br>
            <a:r>
              <a:rPr lang="ru-RU" sz="1500" dirty="0" smtClean="0"/>
              <a:t>Ну и, конечно же, всемирно известные имена: </a:t>
            </a:r>
            <a:r>
              <a:rPr lang="ru-RU" sz="1500" b="1" dirty="0" smtClean="0"/>
              <a:t>И.А. Бунин, М.Ю Лермонтов, А.С. Пушкин.</a:t>
            </a:r>
            <a:r>
              <a:rPr lang="ru-RU" sz="1500" b="1" dirty="0" smtClean="0"/>
              <a:t/>
            </a:r>
            <a:br>
              <a:rPr lang="ru-RU" sz="1500" b="1" dirty="0" smtClean="0"/>
            </a:br>
            <a:r>
              <a:rPr lang="ru-RU" sz="1500" dirty="0" smtClean="0"/>
              <a:t>Мы сможем обогатить информацию о нашем крае во всеобщей истории нашей страны. </a:t>
            </a:r>
            <a:endParaRPr lang="ru-RU" sz="15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026" name="Picture 2" descr="C:\Users\директор\Desktop\Легенды нашего края\7.jpg"/>
          <p:cNvPicPr>
            <a:picLocks noGrp="1" noChangeAspect="1" noChangeArrowheads="1"/>
          </p:cNvPicPr>
          <p:nvPr>
            <p:ph sz="half" idx="1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07374" y="169817"/>
            <a:ext cx="3666029" cy="244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иректор\Desktop\Легенды нашего края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2296" y="2470055"/>
            <a:ext cx="3418841" cy="227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иректор\Desktop\Легенды нашего края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1559" y="4630239"/>
            <a:ext cx="3309983" cy="222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11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нег, падающий на деревья в лесу">
            <a:extLst>
              <a:ext uri="{FF2B5EF4-FFF2-40B4-BE49-F238E27FC236}">
                <a16:creationId xmlns:a16="http://schemas.microsoft.com/office/drawing/2014/main" xmlns="" id="{5374CEFF-A431-4745-B9D5-35B222FD3F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146743" y="143999"/>
            <a:ext cx="11899714" cy="6047999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1027" y="535577"/>
            <a:ext cx="99980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результаты, качественные показатели: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каждого населённого пункта нашего района, что позволит написать свою историю нашего края, узнать неизвестные моменты.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Собранная информация позволит создать не только сборник легенд, но и адаптированные книги для детей, книги интересных традиционных рецептов, пословиц, поговорок.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Проведённое исследование и ознакомление с ним позволит повысить патриотический дух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21931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проекта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_30450365_TF44613219" id="{B861F51E-4AFA-4B32-9172-F095F776D64D}" vid="{676431AF-B0C4-4808-8895-3135B0AB25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DB30-709D-4026-8321-5AB8945E75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</Template>
  <TotalTime>0</TotalTime>
  <Words>150</Words>
  <PresentationFormat>Произвольный</PresentationFormat>
  <Paragraphs>21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 проекта</vt:lpstr>
      <vt:lpstr>Всероссийский конкурс  «Моя страна – моя Россия» презентация проекта в номинации: «Моё село»  «Легенды нашего края»</vt:lpstr>
      <vt:lpstr>География проекта:  Липецкая область, Становлняский район  Цели проекта:  Сохранение исторических ценностей, традиций и обычаев нашего края.  Задачи проекта: Формирование патриотических чувств в гражданах нашего региона. Исследование устного народного творчества населения нашего края. Составление сборника «Легенды нашего края». При распространении изысканий проекта, создание единой сетевой системы для изучения устного народного творчества в области в целом и в других регионах. Формирование здорового образа жизни. </vt:lpstr>
      <vt:lpstr>Актуальность проекта:  Изучение истории своего края, обычаев населения, которые обычно сохраняются именно в легендах, сказаниях, интересных историях – это самый лучший способ сохранить нас как нацию, как единый народ со своей особенной историей. На сегодняшний момент, когда признаки нашей национальности размываются, - это самый актуальный вопрос.  Социальная значимость проекта:  Если представить, что сейчас в РФ насчитывается около 190 народностей, и все они проживают в разных уголках нашей необъятное страны, привнося в те или иные регионы частичку своих обычаев и традиций, можно предположить, что и в каждом регионе, в каждом районе, в каждом селе и деревушке есть свои особенные ценности, известные только им, сохраняющиеся годами и передаваемые из поколения в поколение. Наша задача состоит в том, чтобы мы сохранили для следующих поколений наши изыскания, сохраняя тем самым особую значимость население каждого, даже самого маленького населённого пункта, как основу великой страны. </vt:lpstr>
      <vt:lpstr>Наш район состоит из 18 административных единиц, на каждую из которых приходит в среднем по 8-9 населённых пунктов.  В ближайшие населённые пункты вполне можно добраться на велосипедах, в отдалённые планируется перевозка автобусами. Мы предполагаем поддержку волонтёров нашей школьной добровольческой организации «Синяя птица», которые помогут нам в составлении сборника «Легенды нашего края». Мы планируем посетить самые отдалённые уголки  нашего района, а в последствии и региона, где неиссякаемый пласт народной мудрости.   </vt:lpstr>
      <vt:lpstr>Наш край связан с именами известных писателей, поэтов, деятелей искусства, военными, космонавтами.  Булавин Владимир Иванович (род. 1953) — — российский государственный деятель, руководитель Федеральной таможенной службы. Родился в селе Становое.  Зубков Александр Илларионович (1902—1978) — советский военачальник, контр-адмирал. Родился в селе Успенское.  Панарин Николай Павлович (1921—1951) — полный кавалер ордена Славы. Родился в селе Злобино.  Селиванов Валентин Егорович (род. 1936) — советский военачальник, адмирал. Родился в селе Становое.  Сигунов Пётр Николаевич (1931—1983) — советский писатель-натуралист. Родился в деревне Глебовка.  Сергей Трещёв, уроженец Становлянского района, провёл в космической экспедиции 185 суток на корабле «Индевор» и выходил в открытый космос. Михаи́л Алекса́ндрович Стахо́вич (8 [20] января 1861, Пальна-Михайловка — 23 сентября 1923, Экс-ан-Прованс) — русский политический деятель, поэт. Племянник известного писателя 1-й половины XIX века Михаила Александровича Стаховича. Ну и, конечно же, всемирно известные имена: И.А. Бунин, М.Ю Лермонтов, А.С. Пушкин. Мы сможем обогатить информацию о нашем крае во всеобщей истории нашей страны.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2020-02-12T07:55:13Z</dcterms:created>
  <dcterms:modified xsi:type="dcterms:W3CDTF">2020-02-12T10:55:49Z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