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3" r:id="rId3"/>
    <p:sldId id="280" r:id="rId4"/>
    <p:sldId id="281" r:id="rId5"/>
    <p:sldId id="282" r:id="rId6"/>
    <p:sldId id="289" r:id="rId7"/>
    <p:sldId id="290" r:id="rId8"/>
    <p:sldId id="291" r:id="rId9"/>
    <p:sldId id="273" r:id="rId10"/>
  </p:sldIdLst>
  <p:sldSz cx="9144000" cy="5143500" type="screen16x9"/>
  <p:notesSz cx="6858000" cy="9144000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148A35F-7187-47CE-B448-FC922ACAB38B}">
          <p14:sldIdLst>
            <p14:sldId id="256"/>
            <p14:sldId id="283"/>
            <p14:sldId id="280"/>
            <p14:sldId id="281"/>
            <p14:sldId id="282"/>
            <p14:sldId id="289"/>
            <p14:sldId id="290"/>
            <p14:sldId id="291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565"/>
    <a:srgbClr val="CC3399"/>
    <a:srgbClr val="CC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50" autoAdjust="0"/>
  </p:normalViewPr>
  <p:slideViewPr>
    <p:cSldViewPr>
      <p:cViewPr>
        <p:scale>
          <a:sx n="75" d="100"/>
          <a:sy n="75" d="100"/>
        </p:scale>
        <p:origin x="-1698" y="-6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1896D-0DCA-4138-9500-05A50D720AE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17005-CD10-451D-9C16-C6FFB1615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62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17005-CD10-451D-9C16-C6FFB1615C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5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17005-CD10-451D-9C16-C6FFB1615C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4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576F-059D-4349-9BE5-CBE23C11001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1579-C49E-43E5-9341-78A5FA537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5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576F-059D-4349-9BE5-CBE23C11001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1579-C49E-43E5-9341-78A5FA537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9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576F-059D-4349-9BE5-CBE23C11001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1579-C49E-43E5-9341-78A5FA537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8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576F-059D-4349-9BE5-CBE23C11001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1579-C49E-43E5-9341-78A5FA537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576F-059D-4349-9BE5-CBE23C11001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1579-C49E-43E5-9341-78A5FA537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51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576F-059D-4349-9BE5-CBE23C11001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1579-C49E-43E5-9341-78A5FA537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8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576F-059D-4349-9BE5-CBE23C11001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1579-C49E-43E5-9341-78A5FA537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8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576F-059D-4349-9BE5-CBE23C11001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1579-C49E-43E5-9341-78A5FA537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576F-059D-4349-9BE5-CBE23C11001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1579-C49E-43E5-9341-78A5FA537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1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576F-059D-4349-9BE5-CBE23C11001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1579-C49E-43E5-9341-78A5FA537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576F-059D-4349-9BE5-CBE23C11001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1579-C49E-43E5-9341-78A5FA537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91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6576F-059D-4349-9BE5-CBE23C11001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91579-C49E-43E5-9341-78A5FA537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85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62749" y="1707370"/>
            <a:ext cx="6264696" cy="1938982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_AvanteTitlerCpsUpC" pitchFamily="34" charset="-52"/>
              </a:rPr>
              <a:t>Молодёжный многофункциональный центр “Импульс</a:t>
            </a:r>
            <a:r>
              <a:rPr lang="ru-RU" sz="4000" b="1" dirty="0" smtClean="0">
                <a:solidFill>
                  <a:schemeClr val="bg1"/>
                </a:solidFill>
                <a:latin typeface="a_AvanteTitlerCpsUpC" pitchFamily="34" charset="-52"/>
              </a:rPr>
              <a:t>”</a:t>
            </a:r>
            <a:endParaRPr lang="ru-RU" sz="4000" dirty="0">
              <a:solidFill>
                <a:schemeClr val="bg1"/>
              </a:solidFill>
              <a:latin typeface="a_AvanteTitlerCpsUpC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21393" y="3867894"/>
            <a:ext cx="3275856" cy="107720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r"/>
            <a:r>
              <a:rPr lang="ru-RU" sz="1600" dirty="0" err="1">
                <a:solidFill>
                  <a:schemeClr val="bg1"/>
                </a:solidFill>
                <a:latin typeface="a_AvanteTitlerCpsUpC" pitchFamily="34" charset="-52"/>
              </a:rPr>
              <a:t>г.Шахты</a:t>
            </a:r>
            <a:r>
              <a:rPr lang="ru-RU" sz="1600" dirty="0">
                <a:solidFill>
                  <a:schemeClr val="bg1"/>
                </a:solidFill>
                <a:latin typeface="a_AvanteTitlerCpsUpC" pitchFamily="34" charset="-52"/>
              </a:rPr>
              <a:t>, ул. Советская 193А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_AvanteTitlerCpsUpC" pitchFamily="34" charset="-52"/>
              </a:rPr>
              <a:t>ПН-ПТ – с 9:00 до 18:00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_AvanteTitlerCpsUpC" pitchFamily="34" charset="-52"/>
              </a:rPr>
              <a:t>Перерыв – с 13:00 до 13:45</a:t>
            </a:r>
          </a:p>
          <a:p>
            <a:pPr algn="r"/>
            <a:r>
              <a:rPr lang="ru-RU" sz="1600" dirty="0" err="1">
                <a:solidFill>
                  <a:schemeClr val="bg1"/>
                </a:solidFill>
                <a:latin typeface="a_AvanteTitlerCpsUpC" pitchFamily="34" charset="-52"/>
              </a:rPr>
              <a:t>Сб</a:t>
            </a:r>
            <a:r>
              <a:rPr lang="ru-RU" sz="1600" dirty="0">
                <a:solidFill>
                  <a:schemeClr val="bg1"/>
                </a:solidFill>
                <a:latin typeface="a_AvanteTitlerCpsUpC" pitchFamily="34" charset="-52"/>
              </a:rPr>
              <a:t> – с 12:00 до </a:t>
            </a:r>
            <a:r>
              <a:rPr lang="ru-RU" sz="1600" dirty="0" smtClean="0">
                <a:solidFill>
                  <a:schemeClr val="bg1"/>
                </a:solidFill>
                <a:latin typeface="a_AvanteTitlerCpsUpC" pitchFamily="34" charset="-52"/>
              </a:rPr>
              <a:t>18:00</a:t>
            </a:r>
            <a:endParaRPr lang="ru-RU" sz="1600" dirty="0">
              <a:solidFill>
                <a:schemeClr val="bg1"/>
              </a:solidFill>
              <a:latin typeface="a_AvanteTitlerCpsUpC" pitchFamily="34" charset="-52"/>
            </a:endParaRPr>
          </a:p>
        </p:txBody>
      </p:sp>
      <p:pic>
        <p:nvPicPr>
          <p:cNvPr id="1026" name="Picture 2" descr="https://lh4.googleusercontent.com/mDv3QqNHT2UX_Tyv3NM2mQmg5jOPpO3XVmZ-8j45530gbyK-FtED8JeBa33PTe-udBlUfsapFXAj70OX_Xzo2aImI7s-nvfDna9IFSlAmHU0eXO2lWNjgRIEBgS1BkAN_DSoRgwAwnkX0YQh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05" y="96429"/>
            <a:ext cx="1584175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364847" y="1680603"/>
            <a:ext cx="1723208" cy="338544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VK</a:t>
            </a:r>
            <a:r>
              <a:rPr lang="ru-RU" sz="1600" b="1" dirty="0">
                <a:solidFill>
                  <a:schemeClr val="bg1"/>
                </a:solidFill>
                <a:latin typeface="a_AvanteTitlerCpsUpC" pitchFamily="34" charset="-52"/>
              </a:rPr>
              <a:t>: </a:t>
            </a:r>
            <a:r>
              <a:rPr lang="en-US" sz="1600" b="1" dirty="0">
                <a:solidFill>
                  <a:schemeClr val="bg1"/>
                </a:solidFill>
              </a:rPr>
              <a:t>omp_shakhty</a:t>
            </a:r>
            <a:endParaRPr lang="ru-RU" sz="1600" b="1" dirty="0">
              <a:solidFill>
                <a:schemeClr val="bg1"/>
              </a:solidFill>
              <a:latin typeface="a_AvanteTitlerCpsUpC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121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01\Downloads\ММЦ копия .pptx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19"/>
            <a:ext cx="9144000" cy="51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168842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lerCpsUpC" pitchFamily="34" charset="-52"/>
              </a:rPr>
              <a:t>Досуг в молодёжном </a:t>
            </a:r>
          </a:p>
          <a:p>
            <a:pPr lvl="0"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lerCpsUpC" pitchFamily="34" charset="-52"/>
              </a:rPr>
              <a:t>центре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D:\МЦ Импульс\Бренд бук\дополнительный логотип\Доп логотип 4 с контуром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9"/>
          <a:stretch/>
        </p:blipFill>
        <p:spPr bwMode="auto">
          <a:xfrm>
            <a:off x="7568219" y="123478"/>
            <a:ext cx="1575781" cy="120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4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01\Downloads\ММЦ копия .ppt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3" y="-28549"/>
            <a:ext cx="9152463" cy="51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4048" y="20676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lerCpsUpC" pitchFamily="34" charset="-52"/>
              </a:rPr>
              <a:t>Клуб молодых семей «7Я»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user01\Downloads\клуб7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1020"/>
            <a:ext cx="1164870" cy="11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5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01\Downloads\ММЦ копия .pptx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33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22837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lerCpsUpC" pitchFamily="34" charset="-52"/>
              </a:rPr>
              <a:t>АНО «</a:t>
            </a:r>
            <a:r>
              <a:rPr lang="ru-RU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lerCpsUpC" pitchFamily="34" charset="-52"/>
              </a:rPr>
              <a:t>Финист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lerCpsUpC" pitchFamily="34" charset="-52"/>
              </a:rPr>
              <a:t>»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23478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4048" y="20004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lerCpsUpC" pitchFamily="34" charset="-52"/>
              </a:rPr>
              <a:t>Школа лидера и Медиа школа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user01\Downloads\ММЦ копия .pptx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746"/>
            <a:ext cx="9143999" cy="51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МЦ Импульс\Бренд бук\дополнительный логотип\Доп логотип 4 с контуром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9"/>
          <a:stretch/>
        </p:blipFill>
        <p:spPr bwMode="auto">
          <a:xfrm>
            <a:off x="7568219" y="123478"/>
            <a:ext cx="1575781" cy="120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16604" y="2151936"/>
            <a:ext cx="4065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lerCpsUpC" pitchFamily="34" charset="-52"/>
              </a:rPr>
              <a:t>Муниципальный центр добровольчества </a:t>
            </a:r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4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01\Downloads\ММЦ копия .pptx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20004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lerCpsUpC" pitchFamily="34" charset="-52"/>
              </a:rPr>
              <a:t>Школа лидера и Медиа школа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D:\МЦ Импульс\Бренд бук\дополнительный логотип\Доп логотип 4 с контуром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9"/>
          <a:stretch/>
        </p:blipFill>
        <p:spPr bwMode="auto">
          <a:xfrm>
            <a:off x="7568219" y="123478"/>
            <a:ext cx="1575781" cy="120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user01\Downloads\ММЦ копия .pptx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5872" y="2283718"/>
            <a:ext cx="2699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lerCpsUpC" pitchFamily="34" charset="-52"/>
              </a:rPr>
              <a:t>Выставка возможностей </a:t>
            </a:r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D:\МЦ Импульс\Бренд бук\дополнительный логотип\Доп логотип 4 с контуром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9"/>
          <a:stretch/>
        </p:blipFill>
        <p:spPr bwMode="auto">
          <a:xfrm>
            <a:off x="7568219" y="123478"/>
            <a:ext cx="1575781" cy="120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01\Downloads\ММЦ копия .pptx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8224" y="1923678"/>
            <a:ext cx="2555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itlerCpsUpC" pitchFamily="34" charset="-52"/>
              </a:rPr>
              <a:t>Баннеры с участниками Чемпионата Добра </a:t>
            </a:r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D:\МЦ Импульс\Бренд бук\дополнительный логотип\Доп логотип 4 с контуром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9"/>
          <a:stretch/>
        </p:blipFill>
        <p:spPr bwMode="auto">
          <a:xfrm>
            <a:off x="7568219" y="123478"/>
            <a:ext cx="1575781" cy="120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7793</TotalTime>
  <Words>69</Words>
  <Application>Microsoft Office PowerPoint</Application>
  <PresentationFormat>Экран (16:9)</PresentationFormat>
  <Paragraphs>17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user01</dc:creator>
  <cp:lastModifiedBy>пк13</cp:lastModifiedBy>
  <cp:revision>76</cp:revision>
  <dcterms:created xsi:type="dcterms:W3CDTF">2022-08-03T09:46:53Z</dcterms:created>
  <dcterms:modified xsi:type="dcterms:W3CDTF">2023-05-11T09:50:34Z</dcterms:modified>
</cp:coreProperties>
</file>