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85149-0D55-43A0-A361-B7848DDCFF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</a:pPr>
            <a: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«Маленькие частицы большого подвига»</a:t>
            </a:r>
            <a:br>
              <a:rPr lang="ru-RU" sz="4400" dirty="0">
                <a:solidFill>
                  <a:prstClr val="white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8CD246F-6CA2-4328-A6C6-64679C2B79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проект</a:t>
            </a:r>
          </a:p>
        </p:txBody>
      </p:sp>
    </p:spTree>
    <p:extLst>
      <p:ext uri="{BB962C8B-B14F-4D97-AF65-F5344CB8AC3E}">
        <p14:creationId xmlns:p14="http://schemas.microsoft.com/office/powerpoint/2010/main" val="329848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90D1B-0859-4114-B831-E733C1D70179}"/>
              </a:ext>
            </a:extLst>
          </p:cNvPr>
          <p:cNvSpPr txBox="1"/>
          <p:nvPr/>
        </p:nvSpPr>
        <p:spPr>
          <a:xfrm>
            <a:off x="1126435" y="556591"/>
            <a:ext cx="9356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Цель: </a:t>
            </a:r>
          </a:p>
          <a:p>
            <a:r>
              <a:rPr lang="ru-RU" dirty="0"/>
              <a:t>1.	Повышение уровня знаний о Великой Отечественной войне жителей </a:t>
            </a:r>
            <a:r>
              <a:rPr lang="ru-RU" dirty="0" err="1"/>
              <a:t>Становлянского</a:t>
            </a:r>
            <a:r>
              <a:rPr lang="ru-RU" dirty="0"/>
              <a:t> района путем распространения информации в социальных сетях; </a:t>
            </a:r>
          </a:p>
          <a:p>
            <a:r>
              <a:rPr lang="ru-RU" dirty="0"/>
              <a:t>2.	Воспитание патриотизма, чувства гордости за свой край и страну.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28FAFF-B00F-4DB5-A364-93FABC1EAD64}"/>
              </a:ext>
            </a:extLst>
          </p:cNvPr>
          <p:cNvSpPr txBox="1"/>
          <p:nvPr/>
        </p:nvSpPr>
        <p:spPr>
          <a:xfrm>
            <a:off x="1338470" y="2385390"/>
            <a:ext cx="9356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Проект реализуется организационной группой, состоящей из сотрудников Г(О)БУ "Управление молодежной политики",МАУ "Редакция газеты "Звезда", отделом краеведения МБУК "КМЦКД Становлянского района",МБОУ "СШ с. Становое" ,отделов образования, культуры, спорта и молодежной политики администрации Становлянского муниципального района.Целями  проекта является повышение уровня знаний о Великой Отечественной войне жителей Становлянского района путем распространения информации в социальных сетях и воспитание патриотизма, чувства гордости за свой край и страну. Географически проект охватывает субъекты РФ. Повышение уровня знаний о Великой Отечественной войне в ходе реализации проекта  достигается организацией экскурсий и проведению флешмоба #МаленькиеЧастичкиБольшогоПодвига в социальных сетях. Предполагаемый охват участников  - 5000 человек в возрасте от 14 до 40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93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15D410-0E54-42FB-B920-09E5C1446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7" y="2519126"/>
            <a:ext cx="5896663" cy="404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A552EF-1D04-4498-9E69-2DDD5875E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817" y="2519126"/>
            <a:ext cx="5485846" cy="4044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63415-F455-432D-8BB1-93CE2948EE2D}"/>
              </a:ext>
            </a:extLst>
          </p:cNvPr>
          <p:cNvSpPr txBox="1"/>
          <p:nvPr/>
        </p:nvSpPr>
        <p:spPr>
          <a:xfrm>
            <a:off x="1166191" y="400081"/>
            <a:ext cx="9859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истории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Становлянского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района, связанной с Великой Отечественной войной.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по памятным местам </a:t>
            </a:r>
          </a:p>
        </p:txBody>
      </p:sp>
    </p:spTree>
    <p:extLst>
      <p:ext uri="{BB962C8B-B14F-4D97-AF65-F5344CB8AC3E}">
        <p14:creationId xmlns:p14="http://schemas.microsoft.com/office/powerpoint/2010/main" val="2920536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BA029C-FC28-4B8F-9EB4-C61E072453C3}"/>
              </a:ext>
            </a:extLst>
          </p:cNvPr>
          <p:cNvSpPr txBox="1"/>
          <p:nvPr/>
        </p:nvSpPr>
        <p:spPr>
          <a:xfrm>
            <a:off x="1298713" y="410816"/>
            <a:ext cx="9183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в Города-герои  и Города воинской славы ( Волгоград, Елец, Тула, Смоленск, Керчь, Воронеж, Севастополь, Феодосия, Москва, Санкт – Петербург</a:t>
            </a:r>
            <a:r>
              <a:rPr lang="ru-RU" dirty="0"/>
              <a:t>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76028FF-C8F2-4B07-BC53-A4B0F55EF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4" y="1907650"/>
            <a:ext cx="3896140" cy="233768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294A2E-44BC-435E-ABF9-D03E36F93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255" y="4017839"/>
            <a:ext cx="4306957" cy="28713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9EDAB99-7459-4589-9FDA-9F4A459D56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8219" y="1824828"/>
            <a:ext cx="4468633" cy="30337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230FB8-F46E-49D3-97B8-680F2ED540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3026" y="3864970"/>
            <a:ext cx="4697895" cy="295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84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4F3F61-5E28-4ACD-98C4-DAF3BE34B90E}"/>
              </a:ext>
            </a:extLst>
          </p:cNvPr>
          <p:cNvSpPr txBox="1"/>
          <p:nvPr/>
        </p:nvSpPr>
        <p:spPr>
          <a:xfrm>
            <a:off x="1974574" y="95415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флешмоба #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МаленькиеЧастичкиБольшогоПодвига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8A0438-EC0C-4528-BA07-F685ED102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302" y="2154486"/>
            <a:ext cx="6198943" cy="4649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7938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5339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{7FD8B91D-F474-4A17-BCFC-E3321793956B}tf16401375</Template>
  <TotalTime>36</TotalTime>
  <Words>224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MS Shell Dlg 2</vt:lpstr>
      <vt:lpstr>Times New Roman</vt:lpstr>
      <vt:lpstr>Wingdings</vt:lpstr>
      <vt:lpstr>Wingdings 3</vt:lpstr>
      <vt:lpstr>Мэдисон</vt:lpstr>
      <vt:lpstr>«Маленькие частицы большого подвига»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«Маленькие частицы большого подвига»</dc:title>
  <dc:creator>User</dc:creator>
  <cp:lastModifiedBy>User</cp:lastModifiedBy>
  <cp:revision>4</cp:revision>
  <dcterms:created xsi:type="dcterms:W3CDTF">2020-02-24T20:05:16Z</dcterms:created>
  <dcterms:modified xsi:type="dcterms:W3CDTF">2020-02-24T20:41:53Z</dcterms:modified>
</cp:coreProperties>
</file>