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2" r:id="rId4"/>
    <p:sldId id="264" r:id="rId5"/>
    <p:sldId id="280" r:id="rId6"/>
    <p:sldId id="265" r:id="rId7"/>
    <p:sldId id="281" r:id="rId8"/>
    <p:sldId id="266" r:id="rId9"/>
    <p:sldId id="267" r:id="rId10"/>
    <p:sldId id="282" r:id="rId11"/>
    <p:sldId id="283" r:id="rId12"/>
    <p:sldId id="276" r:id="rId13"/>
    <p:sldId id="284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F7F0"/>
    <a:srgbClr val="F8CCF0"/>
    <a:srgbClr val="F4D0EB"/>
    <a:srgbClr val="F0D4EE"/>
    <a:srgbClr val="FEFEC6"/>
    <a:srgbClr val="F7F8CC"/>
    <a:srgbClr val="F0F1D3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37" autoAdjust="0"/>
  </p:normalViewPr>
  <p:slideViewPr>
    <p:cSldViewPr>
      <p:cViewPr varScale="1">
        <p:scale>
          <a:sx n="101" d="100"/>
          <a:sy n="101" d="100"/>
        </p:scale>
        <p:origin x="-2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одним скругленным углом 13"/>
          <p:cNvSpPr/>
          <p:nvPr/>
        </p:nvSpPr>
        <p:spPr>
          <a:xfrm>
            <a:off x="294296" y="365125"/>
            <a:ext cx="8555408" cy="6206591"/>
          </a:xfrm>
          <a:prstGeom prst="round1Rect">
            <a:avLst/>
          </a:prstGeom>
          <a:solidFill>
            <a:schemeClr val="lt1">
              <a:alpha val="77000"/>
            </a:schemeClr>
          </a:solidFill>
          <a:ln>
            <a:solidFill>
              <a:srgbClr val="E538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4400342"/>
            <a:ext cx="2135099" cy="1963137"/>
          </a:xfrm>
          <a:prstGeom prst="rect">
            <a:avLst/>
          </a:prstGeom>
        </p:spPr>
      </p:pic>
      <p:pic>
        <p:nvPicPr>
          <p:cNvPr id="22" name="Picture 4" descr="https://multiurok.ru/img/254474/image_5915e88347fc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31" y="536842"/>
            <a:ext cx="2049722" cy="242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28" y="4395650"/>
            <a:ext cx="1374703" cy="181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9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4481" y="289720"/>
            <a:ext cx="560365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523" y="5727518"/>
            <a:ext cx="683916" cy="628833"/>
          </a:xfrm>
          <a:prstGeom prst="rect">
            <a:avLst/>
          </a:prstGeom>
        </p:spPr>
      </p:pic>
      <p:pic>
        <p:nvPicPr>
          <p:cNvPr id="11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4481" y="289720"/>
            <a:ext cx="560365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553454" y="6642556"/>
            <a:ext cx="8194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8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94296" y="365125"/>
            <a:ext cx="8555408" cy="6206591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solidFill>
              <a:srgbClr val="E538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Picture 4" descr="https://multiurok.ru/img/254474/image_5915e88347fc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22" y="429147"/>
            <a:ext cx="684731" cy="80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25" y="5800726"/>
            <a:ext cx="560365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2/6/2023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4400342"/>
            <a:ext cx="2135099" cy="19631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8534858" y="6642556"/>
            <a:ext cx="8194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8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4296" y="365125"/>
            <a:ext cx="8555408" cy="6206591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solidFill>
              <a:srgbClr val="E538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940" y="5862547"/>
            <a:ext cx="683916" cy="628833"/>
          </a:xfrm>
          <a:prstGeom prst="rect">
            <a:avLst/>
          </a:prstGeom>
        </p:spPr>
      </p:pic>
      <p:pic>
        <p:nvPicPr>
          <p:cNvPr id="18" name="Picture 4" descr="https://multiurok.ru/img/254474/image_5915e88347fc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61" y="372657"/>
            <a:ext cx="855674" cy="101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25" y="5800726"/>
            <a:ext cx="560365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4481" y="289720"/>
            <a:ext cx="560365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4481" y="289720"/>
            <a:ext cx="560365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4481" y="289720"/>
            <a:ext cx="560365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4481" y="289720"/>
            <a:ext cx="560365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5332-4D53-42CD-911E-84843B181CF4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A96E-DF4C-4883-8FDD-6B89C13281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553454" y="6642556"/>
            <a:ext cx="8194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8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>
            <a:off x="294296" y="365125"/>
            <a:ext cx="8555408" cy="6206591"/>
          </a:xfrm>
          <a:prstGeom prst="snip1Rect">
            <a:avLst/>
          </a:prstGeom>
          <a:solidFill>
            <a:schemeClr val="lt1">
              <a:alpha val="90000"/>
            </a:schemeClr>
          </a:solidFill>
          <a:ln>
            <a:solidFill>
              <a:srgbClr val="E538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53816"/>
              </a:solidFill>
            </a:endParaRPr>
          </a:p>
        </p:txBody>
      </p:sp>
      <p:pic>
        <p:nvPicPr>
          <p:cNvPr id="10" name="Picture 4" descr="https://multiurok.ru/img/254474/image_5915e88347fca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3" y="5460273"/>
            <a:ext cx="855674" cy="101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2/6/2023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5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C00000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C00000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C00000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00000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00000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dobro.ru/event/10229397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hyperlink" Target="https://vk.com/2terbunytr" TargetMode="Externa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00808"/>
            <a:ext cx="6858048" cy="259052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Презентация деятельности волонтёрского отряда «Лидер» за 2022 год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357166"/>
            <a:ext cx="7166600" cy="5515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accent1"/>
                </a:solidFill>
              </a:rPr>
              <a:t>МБОУ СОШ с. Вторые Тербуны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5521790"/>
            <a:ext cx="3580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 отряда  </a:t>
            </a:r>
          </a:p>
          <a:p>
            <a:pPr algn="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Маслова О.В.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256" y="291031"/>
            <a:ext cx="5984695" cy="7234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С малышами мы играем,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мастер-классы предлагаем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6372200" y="1140024"/>
            <a:ext cx="2793464" cy="15688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Проект </a:t>
            </a:r>
          </a:p>
          <a:p>
            <a:r>
              <a:rPr lang="ru-RU" b="1" dirty="0" smtClean="0">
                <a:solidFill>
                  <a:prstClr val="white"/>
                </a:solidFill>
              </a:rPr>
              <a:t>«Веселые перемены»</a:t>
            </a:r>
          </a:p>
        </p:txBody>
      </p:sp>
      <p:sp>
        <p:nvSpPr>
          <p:cNvPr id="7" name="Стрелка влево 6"/>
          <p:cNvSpPr/>
          <p:nvPr/>
        </p:nvSpPr>
        <p:spPr>
          <a:xfrm>
            <a:off x="6804248" y="3005714"/>
            <a:ext cx="2387664" cy="14446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Мастер-классы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7072330" y="5373667"/>
            <a:ext cx="2071670" cy="10715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-2029357" y="3090472"/>
            <a:ext cx="4493538" cy="3693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А С Т А В Н И Ч Е С Т В О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6"/>
          <a:stretch/>
        </p:blipFill>
        <p:spPr bwMode="auto">
          <a:xfrm>
            <a:off x="539552" y="445027"/>
            <a:ext cx="2043687" cy="238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20211"/>
          <a:stretch/>
        </p:blipFill>
        <p:spPr bwMode="auto">
          <a:xfrm>
            <a:off x="2818370" y="1027253"/>
            <a:ext cx="3522402" cy="178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https://sun9-35.userapi.com/impg/Tbrr41AwYg4diZn7pokj9hdpvK7FwhoWHIEWTQ/sFnm4QTR0iI.jpg?size=1280x957&amp;quality=95&amp;sign=bc197afb56bed3c5d891c7041825532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7570" r="8533" b="5946"/>
          <a:stretch/>
        </p:blipFill>
        <p:spPr bwMode="auto">
          <a:xfrm>
            <a:off x="402078" y="2912697"/>
            <a:ext cx="2664296" cy="19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11" y="2808203"/>
            <a:ext cx="3309937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36545" y="5724786"/>
            <a:ext cx="172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Добрые уроки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esktop\HQGP3RKcn5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3" b="4807"/>
          <a:stretch/>
        </p:blipFill>
        <p:spPr bwMode="auto">
          <a:xfrm>
            <a:off x="971600" y="5037914"/>
            <a:ext cx="2795096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XtGve17i5kw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2" b="10481"/>
          <a:stretch/>
        </p:blipFill>
        <p:spPr bwMode="auto">
          <a:xfrm>
            <a:off x="4579571" y="4861734"/>
            <a:ext cx="2078230" cy="18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280" y="263730"/>
            <a:ext cx="7256218" cy="5009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Благо людям дарим мы. И чем можем, тем поможем.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4861829" y="1268760"/>
            <a:ext cx="4303835" cy="12241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Акция  «Книги детям Донбасса»</a:t>
            </a:r>
          </a:p>
        </p:txBody>
      </p:sp>
      <p:sp>
        <p:nvSpPr>
          <p:cNvPr id="7" name="Стрелка влево 6"/>
          <p:cNvSpPr/>
          <p:nvPr/>
        </p:nvSpPr>
        <p:spPr>
          <a:xfrm>
            <a:off x="6804248" y="3216097"/>
            <a:ext cx="2387664" cy="12342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Акция </a:t>
            </a:r>
          </a:p>
          <a:p>
            <a:r>
              <a:rPr lang="ru-RU" b="1" dirty="0" smtClean="0">
                <a:solidFill>
                  <a:prstClr val="white"/>
                </a:solidFill>
              </a:rPr>
              <a:t>«Письмо солдату»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6732240" y="5229200"/>
            <a:ext cx="2411760" cy="15121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Сбор  помощи  солдатам, участникам СВО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-2798791" y="3090472"/>
            <a:ext cx="6032421" cy="3693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 Л А Г О Т В О Р И Т Е Л Ь Н О С Т Ь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8" descr="https://sun9-86.userapi.com/impg/DahxsJQSKv3CUnwomoCevSwwozDbYOZZOQDsvA/O_WuNBI34XM.jpg?size=1280x720&amp;quality=95&amp;sign=372f21945f4cef094a3dba05359c504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65" y="764704"/>
            <a:ext cx="3386173" cy="19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2"/>
          <a:stretch/>
        </p:blipFill>
        <p:spPr bwMode="auto">
          <a:xfrm>
            <a:off x="3707904" y="2742766"/>
            <a:ext cx="3096344" cy="191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https://sun9-85.userapi.com/impg/v5bAefcMC2Lx1QBZBksg2CSMH0g1Ti6HsQdhHA/mWIe8VAg-_M.jpg?size=1280x720&amp;quality=95&amp;sign=5b0090a0100deaa018126e1402df510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8" y="2742766"/>
            <a:ext cx="3078520" cy="184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QF_AqJZwaM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r="5555" b="6902"/>
          <a:stretch/>
        </p:blipFill>
        <p:spPr bwMode="auto">
          <a:xfrm>
            <a:off x="3496419" y="4814217"/>
            <a:ext cx="3276972" cy="192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vmM8mVVbt-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5190" r="9072" b="11116"/>
          <a:stretch/>
        </p:blipFill>
        <p:spPr bwMode="auto">
          <a:xfrm>
            <a:off x="381920" y="4814217"/>
            <a:ext cx="3073348" cy="168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1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496" y="404664"/>
            <a:ext cx="86868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НЕДЕЛЯ МОЛОДЕЖНОГО СЛУЖЕНИЯ</a:t>
            </a:r>
            <a:endParaRPr lang="ru-RU" sz="2800" b="1" dirty="0"/>
          </a:p>
        </p:txBody>
      </p:sp>
      <p:sp>
        <p:nvSpPr>
          <p:cNvPr id="4" name="AutoShape 6" descr="https://apf.mail.ru/cgi-bin/readmsg/1.jpg?id=14780083790000000227%3B0%3B1&amp;x-email=olmas48%40mail.ru&amp;exif=1&amp;bs=2856&amp;bl=193896&amp;ct=image%2Fjpeg&amp;cn=1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2" t="26481" r="30999" b="10011"/>
          <a:stretch/>
        </p:blipFill>
        <p:spPr bwMode="auto">
          <a:xfrm>
            <a:off x="0" y="966577"/>
            <a:ext cx="3213998" cy="38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14082" r="32236" b="23318"/>
          <a:stretch/>
        </p:blipFill>
        <p:spPr bwMode="auto">
          <a:xfrm>
            <a:off x="3132081" y="1577183"/>
            <a:ext cx="3106760" cy="38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t="23463" r="31739" b="19419"/>
          <a:stretch/>
        </p:blipFill>
        <p:spPr bwMode="auto">
          <a:xfrm>
            <a:off x="6202834" y="2656994"/>
            <a:ext cx="296341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8575" y="1177073"/>
            <a:ext cx="3106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vk.com/2terbunytr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43718" b="8971"/>
          <a:stretch/>
        </p:blipFill>
        <p:spPr bwMode="auto">
          <a:xfrm>
            <a:off x="49187" y="5363476"/>
            <a:ext cx="3821609" cy="151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97089" y="6237312"/>
            <a:ext cx="3751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7"/>
              </a:rPr>
              <a:t>dobro.ru/event/10229397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6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грамоты\грамоты декабрь-январь\scanner_20221205_160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2470"/>
            <a:ext cx="4435486" cy="629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3"/>
          </a:xfrm>
        </p:spPr>
        <p:txBody>
          <a:bodyPr/>
          <a:lstStyle/>
          <a:p>
            <a:pPr algn="ctr"/>
            <a:r>
              <a:rPr lang="ru-RU" dirty="0" smtClean="0"/>
              <a:t>Вот такие мы: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24744"/>
            <a:ext cx="4572000" cy="38625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900" cap="all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Л</a:t>
            </a:r>
            <a:r>
              <a:rPr lang="ru-RU" sz="3600" cap="all" dirty="0" smtClean="0">
                <a:solidFill>
                  <a:srgbClr val="444D26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юбознательные </a:t>
            </a:r>
            <a:r>
              <a:rPr lang="ru-RU" sz="4900" cap="all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и</a:t>
            </a:r>
            <a:r>
              <a:rPr lang="ru-RU" sz="3600" cap="all" dirty="0" smtClean="0">
                <a:solidFill>
                  <a:srgbClr val="444D26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нициативные </a:t>
            </a:r>
            <a:r>
              <a:rPr lang="ru-RU" sz="4900" cap="all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д</a:t>
            </a:r>
            <a:r>
              <a:rPr lang="ru-RU" sz="3600" cap="all" dirty="0" smtClean="0">
                <a:solidFill>
                  <a:srgbClr val="444D26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еятельные </a:t>
            </a:r>
            <a:r>
              <a:rPr lang="ru-RU" sz="4900" cap="all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е</a:t>
            </a:r>
            <a:r>
              <a:rPr lang="ru-RU" sz="3600" cap="all" dirty="0" smtClean="0">
                <a:solidFill>
                  <a:srgbClr val="444D26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диные </a:t>
            </a:r>
            <a:r>
              <a:rPr lang="ru-RU" sz="4900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р</a:t>
            </a:r>
            <a:r>
              <a:rPr lang="ru-RU" sz="3600" cap="all" dirty="0">
                <a:solidFill>
                  <a:srgbClr val="444D26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ешительные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64312" y="5517232"/>
            <a:ext cx="8686800" cy="841248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Одним словом: </a:t>
            </a:r>
            <a:r>
              <a:rPr lang="ru-RU" sz="7200" dirty="0" smtClean="0">
                <a:solidFill>
                  <a:srgbClr val="FF0000"/>
                </a:solidFill>
              </a:rPr>
              <a:t>«ЛИДЕР»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25" y="2132856"/>
            <a:ext cx="4753993" cy="28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53" y="4581128"/>
            <a:ext cx="9082336" cy="19137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Это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900" dirty="0" smtClean="0">
                <a:solidFill>
                  <a:srgbClr val="FF0000"/>
                </a:solidFill>
              </a:rPr>
              <a:t>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юбознательные,</a:t>
            </a:r>
            <a:r>
              <a:rPr lang="ru-RU" dirty="0" smtClean="0"/>
              <a:t> </a:t>
            </a:r>
            <a:r>
              <a:rPr lang="ru-RU" sz="4900" dirty="0" smtClean="0">
                <a:solidFill>
                  <a:srgbClr val="FF0000"/>
                </a:solidFill>
              </a:rPr>
              <a:t>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нициативные,</a:t>
            </a:r>
            <a:r>
              <a:rPr lang="ru-RU" dirty="0" smtClean="0"/>
              <a:t> </a:t>
            </a:r>
            <a:r>
              <a:rPr lang="ru-RU" sz="4900" dirty="0" smtClean="0">
                <a:solidFill>
                  <a:srgbClr val="FF0000"/>
                </a:solidFill>
              </a:rPr>
              <a:t>Д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еятельные, </a:t>
            </a:r>
            <a:r>
              <a:rPr lang="ru-RU" sz="4900" dirty="0" smtClean="0">
                <a:solidFill>
                  <a:srgbClr val="FF0000"/>
                </a:solidFill>
              </a:rPr>
              <a:t>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диные,</a:t>
            </a:r>
            <a:r>
              <a:rPr lang="ru-RU" dirty="0" smtClean="0"/>
              <a:t> </a:t>
            </a:r>
            <a:r>
              <a:rPr lang="ru-RU" sz="4900" dirty="0" smtClean="0">
                <a:solidFill>
                  <a:srgbClr val="FF0000"/>
                </a:solidFill>
              </a:rPr>
              <a:t>Р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ешительные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https://sun9-22.userapi.com/impg/TIlh22iwySgRsn-1PmPZIrgJcu8pfintkR41sQ/qe3nrRL57zE.jpg?size=1280x720&amp;quality=95&amp;sign=0ecb5e20016fd50b42f4503d560f1b3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7"/>
          <a:stretch/>
        </p:blipFill>
        <p:spPr bwMode="auto">
          <a:xfrm>
            <a:off x="199238" y="404664"/>
            <a:ext cx="8762968" cy="404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336704" cy="936104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Направления работы </a:t>
            </a:r>
            <a:br>
              <a:rPr lang="ru-RU" sz="2400" b="1" dirty="0" smtClean="0"/>
            </a:br>
            <a:r>
              <a:rPr lang="ru-RU" sz="2400" b="1" dirty="0" smtClean="0"/>
              <a:t>волонтерского отряда «Лидер» в 2022 году</a:t>
            </a:r>
            <a:endParaRPr lang="ru-RU" sz="2400" b="1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 rot="682584">
            <a:off x="5554744" y="4867792"/>
            <a:ext cx="35249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0" name="Рисунок 5" descr="😊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1036" name="Рисунок 5" descr="😊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9525"/>
            <a:ext cx="184731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2981017"/>
            <a:ext cx="1656184" cy="400110"/>
          </a:xfrm>
          <a:prstGeom prst="rect">
            <a:avLst/>
          </a:prstGeom>
          <a:solidFill>
            <a:srgbClr val="FF996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патриотизм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4027" y="4282170"/>
            <a:ext cx="1656184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активность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22800" y="5798985"/>
            <a:ext cx="2160240" cy="400110"/>
          </a:xfrm>
          <a:prstGeom prst="rect">
            <a:avLst/>
          </a:prstGeom>
          <a:solidFill>
            <a:srgbClr val="F8CCF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5656" y="4436058"/>
            <a:ext cx="2664296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благотворительность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9620" y="1833379"/>
            <a:ext cx="165618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экология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0682" y="2627074"/>
            <a:ext cx="205788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ЗОЖ и профилактика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Скругленная соединительная линия 5"/>
          <p:cNvCxnSpPr/>
          <p:nvPr/>
        </p:nvCxnSpPr>
        <p:spPr>
          <a:xfrm flipV="1">
            <a:off x="2159732" y="2033434"/>
            <a:ext cx="1239044" cy="747494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/>
          <p:nvPr/>
        </p:nvCxnSpPr>
        <p:spPr>
          <a:xfrm flipV="1">
            <a:off x="5845006" y="5021680"/>
            <a:ext cx="1773560" cy="977360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/>
          <p:nvPr/>
        </p:nvCxnSpPr>
        <p:spPr>
          <a:xfrm rot="10800000">
            <a:off x="6589624" y="3475748"/>
            <a:ext cx="1366752" cy="806423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/>
          <p:nvPr/>
        </p:nvCxnSpPr>
        <p:spPr>
          <a:xfrm rot="10800000">
            <a:off x="5292080" y="1833380"/>
            <a:ext cx="1625724" cy="766845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/>
          <p:nvPr/>
        </p:nvCxnSpPr>
        <p:spPr>
          <a:xfrm>
            <a:off x="1849422" y="5184923"/>
            <a:ext cx="1635088" cy="801319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/>
          <p:nvPr/>
        </p:nvCxnSpPr>
        <p:spPr>
          <a:xfrm flipV="1">
            <a:off x="1229900" y="3390528"/>
            <a:ext cx="1239044" cy="747494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32656"/>
            <a:ext cx="8686800" cy="6514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Летом и весной, осенью, зимой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несём Вахту Памяти мы, мой друг, с тобой!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6444208" y="1643050"/>
            <a:ext cx="2485510" cy="9286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Операция «Обелиск»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6876256" y="3643314"/>
            <a:ext cx="2267744" cy="13573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Акция «Бессмертный полк»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6732240" y="5528647"/>
            <a:ext cx="2411760" cy="10715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Вахта Памяти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-1464791" y="2926978"/>
            <a:ext cx="3262432" cy="3693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 А Т Р И ОТ И З М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s://sun9-15.userapi.com/impg/Z-iUcA1vsQRb0KDHb9ghPM-q3qelbf4hQFQIYA/_Dgg25m3g3g.jpg?size=1280x720&amp;quality=95&amp;sign=5e85b49a20a21632623beaaf9cfb51a3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18449" r="12336" b="-217"/>
          <a:stretch/>
        </p:blipFill>
        <p:spPr bwMode="auto">
          <a:xfrm>
            <a:off x="3635896" y="3090338"/>
            <a:ext cx="3096344" cy="19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un9-58.userapi.com/impg/2McL-EVj1OUdhdF_HBTThlayCfGpmMsw31L-kQ/MkICEPiJS3c.jpg?size=1280x720&amp;quality=95&amp;sign=b5f52112e3a24338a04d41fab5ce66ac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6082" r="10807" b="15065"/>
          <a:stretch/>
        </p:blipFill>
        <p:spPr bwMode="auto">
          <a:xfrm>
            <a:off x="3548484" y="5099822"/>
            <a:ext cx="3077778" cy="179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sun9-6.userapi.com/impg/LVOJDheD8fBmffjumDAHG84mvqateCv__l2Z3Q/r-Uno4t9gqg.jpg?size=1280x720&amp;quality=96&amp;sign=b1c4eb09c6b9f3ea27af6d8b0974f13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2326" r="14947" b="7046"/>
          <a:stretch/>
        </p:blipFill>
        <p:spPr bwMode="auto">
          <a:xfrm>
            <a:off x="3563888" y="991496"/>
            <a:ext cx="2664296" cy="19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5510" r="4233" b="9132"/>
          <a:stretch/>
        </p:blipFill>
        <p:spPr bwMode="auto">
          <a:xfrm>
            <a:off x="971600" y="991496"/>
            <a:ext cx="2081211" cy="265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sun9-84.userapi.com/impg/A1kUA4Ji1POu26ohyHH0ijIy6hpIfX2xRxn_Iw/Q6Ied1tLeHE.jpg?size=607x1080&amp;quality=95&amp;sign=4434bf296ea6728bc09da7996291576c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1" b="27953"/>
          <a:stretch/>
        </p:blipFill>
        <p:spPr bwMode="auto">
          <a:xfrm>
            <a:off x="1005359" y="3779333"/>
            <a:ext cx="2148516" cy="30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32656"/>
            <a:ext cx="8686800" cy="6514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Летом и весной, осенью, зимой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несём Вахту Памяти мы, мой друг, с тобой!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6948264" y="1133711"/>
            <a:ext cx="1953399" cy="9736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Проект </a:t>
            </a:r>
          </a:p>
          <a:p>
            <a:r>
              <a:rPr lang="ru-RU" b="1" dirty="0" smtClean="0">
                <a:solidFill>
                  <a:prstClr val="white"/>
                </a:solidFill>
              </a:rPr>
              <a:t>«Парта героя»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5715586" y="3231650"/>
            <a:ext cx="3163182" cy="10614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Акция «Свеча памяти»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6948264" y="5528647"/>
            <a:ext cx="1953399" cy="10715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Акция </a:t>
            </a:r>
          </a:p>
          <a:p>
            <a:r>
              <a:rPr lang="ru-RU" b="1" dirty="0" smtClean="0">
                <a:solidFill>
                  <a:prstClr val="white"/>
                </a:solidFill>
              </a:rPr>
              <a:t>«Флаг России»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-1464791" y="2926978"/>
            <a:ext cx="3262432" cy="3693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 А Т Р И ОТ И З М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sun9-71.userapi.com/impg/09b34IPXJCqYgzTiPJgcrraij8l1D7O_X_eqyA/MZ8tBN5mehk.jpg?size=1280x720&amp;quality=95&amp;sign=7d36bece0fbc509dce155b25bcd255e1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2"/>
          <a:stretch/>
        </p:blipFill>
        <p:spPr bwMode="auto">
          <a:xfrm>
            <a:off x="4076486" y="973703"/>
            <a:ext cx="287177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25.userapi.com/impg/b7WkVYHx36EcWgOmIcsLMvMWFp5-21CGU7Yxng/H2q5VSE89R8.jpg?size=774x1032&amp;quality=95&amp;sign=336868e465212f0427331e816d251c2d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7618"/>
          <a:stretch/>
        </p:blipFill>
        <p:spPr bwMode="auto">
          <a:xfrm>
            <a:off x="351091" y="973703"/>
            <a:ext cx="1872675" cy="271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un9-26.userapi.com/impg/O2hlcNUzt2QzDjqC83_tNBZtxH9wZQQepfRBeA/h61IrG29QuQ.jpg?size=1280x720&amp;quality=95&amp;sign=2b98edf7269c499d0fd2f74f634f736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022" y="2912190"/>
            <a:ext cx="3318564" cy="186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un9-82.userapi.com/impg/ltIkGTF72HaWEJx_XKwX6ch4k-tAmrSH9c9Vfw/qJ5Jz7Fs-Zg.jpg?size=1280x720&amp;quality=95&amp;sign=7ea303c8aed781c5e02676de62bd54d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888252"/>
            <a:ext cx="3384376" cy="19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4888221"/>
            <a:ext cx="3488967" cy="196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2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32656"/>
            <a:ext cx="8686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Мы своей родиной малой гордимся! 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И ещё краше сделать стремимся!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6084168" y="1643050"/>
            <a:ext cx="2952328" cy="9286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Проект «</a:t>
            </a:r>
            <a:r>
              <a:rPr lang="ru-RU" b="1" dirty="0" err="1" smtClean="0">
                <a:solidFill>
                  <a:prstClr val="white"/>
                </a:solidFill>
              </a:rPr>
              <a:t>Эколята</a:t>
            </a:r>
            <a:r>
              <a:rPr lang="ru-RU" b="1" dirty="0" smtClean="0">
                <a:solidFill>
                  <a:prstClr val="white"/>
                </a:solidFill>
              </a:rPr>
              <a:t> – защитники природы»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6947312" y="3480485"/>
            <a:ext cx="2196687" cy="10094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Акция </a:t>
            </a:r>
          </a:p>
          <a:p>
            <a:r>
              <a:rPr lang="ru-RU" b="1" dirty="0" smtClean="0">
                <a:solidFill>
                  <a:prstClr val="white"/>
                </a:solidFill>
              </a:rPr>
              <a:t>«Чистый берег»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6228184" y="5373667"/>
            <a:ext cx="2915816" cy="10715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Акция «Сад Памяти»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-1157013" y="3993660"/>
            <a:ext cx="2646878" cy="3693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 К О Л О Г И Я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8" descr="https://sun9-35.userapi.com/impg/QAPglRde967h-d4tfz-OLUWFJMxfVHsT-lXZ3Q/gYwNjnhmWpU.jpg?size=1280x960&amp;quality=95&amp;sign=f684d747cbb9161837e2d8a908aa72f9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20245"/>
          <a:stretch/>
        </p:blipFill>
        <p:spPr bwMode="auto">
          <a:xfrm>
            <a:off x="351091" y="1016228"/>
            <a:ext cx="2704161" cy="183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/>
          <a:stretch/>
        </p:blipFill>
        <p:spPr bwMode="auto">
          <a:xfrm>
            <a:off x="3275856" y="1016228"/>
            <a:ext cx="2664296" cy="18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s://sun9-64.userapi.com/impg/RUNlxKZPXlmkGRSeABs4sNEw2kQE-YycnpMuFQ/n_o9dRQZsr4.jpg?size=1280x720&amp;quality=95&amp;sign=81c555ab5d5999609476d96c15bb6cc0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21140" r="8814" b="4302"/>
          <a:stretch/>
        </p:blipFill>
        <p:spPr bwMode="auto">
          <a:xfrm>
            <a:off x="3275856" y="2854887"/>
            <a:ext cx="3671456" cy="19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s://sun9-18.userapi.com/impg/Sc3ydFX0bsEIWEU3oYj_eav8w7ImOrvDomQ9WA/ylzdwsA9DBU.jpg?size=1280x720&amp;quality=95&amp;sign=b9f461fea14f69e6e1d7eaa59ed5351f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b="13248"/>
          <a:stretch/>
        </p:blipFill>
        <p:spPr bwMode="auto">
          <a:xfrm>
            <a:off x="2470000" y="4761203"/>
            <a:ext cx="3470152" cy="205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sun9-40.userapi.com/impg/FTxqG65jpMkS4I4fhx1g4WMtou1Ocg2aA2Jgyw/W4uWCE9gWlk.jpg?size=1280x720&amp;quality=95&amp;sign=8d17f8c725cda0e03a87a78954562d52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6179" r="17985"/>
          <a:stretch/>
        </p:blipFill>
        <p:spPr bwMode="auto">
          <a:xfrm>
            <a:off x="467544" y="3760890"/>
            <a:ext cx="2230588" cy="169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7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32656"/>
            <a:ext cx="8686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Мы своей родиной малой гордимся! 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И ещё краше сделать стремимся!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6804248" y="1643050"/>
            <a:ext cx="2232248" cy="9286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Акция «</a:t>
            </a:r>
            <a:r>
              <a:rPr lang="ru-RU" b="1" dirty="0" err="1" smtClean="0">
                <a:solidFill>
                  <a:prstClr val="white"/>
                </a:solidFill>
              </a:rPr>
              <a:t>БумБатл</a:t>
            </a:r>
            <a:r>
              <a:rPr lang="ru-RU" b="1" dirty="0" smtClean="0">
                <a:solidFill>
                  <a:prstClr val="white"/>
                </a:solidFill>
              </a:rPr>
              <a:t>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6804248" y="3480485"/>
            <a:ext cx="2339751" cy="10094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Эстафета «</a:t>
            </a:r>
            <a:r>
              <a:rPr lang="ru-RU" b="1" dirty="0" err="1" smtClean="0">
                <a:solidFill>
                  <a:prstClr val="white"/>
                </a:solidFill>
              </a:rPr>
              <a:t>Мусор.нет</a:t>
            </a:r>
            <a:r>
              <a:rPr lang="ru-RU" b="1" dirty="0" smtClean="0">
                <a:solidFill>
                  <a:prstClr val="white"/>
                </a:solidFill>
              </a:rPr>
              <a:t>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5756198" y="5373667"/>
            <a:ext cx="3387802" cy="10715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prstClr val="white"/>
                </a:solidFill>
              </a:rPr>
              <a:t>Экомарафон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-1157013" y="3993660"/>
            <a:ext cx="2646878" cy="3693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 К О Л О Г И Я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sun9-78.userapi.com/impg/YUqkjPcfk3is8qYuX7-2P8EUjeVDHykpI0ATpw/wMzihs42d14.jpg?size=1000x563&amp;quality=95&amp;sign=3d7fda9849b2f70216c4b9687c827586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5990" r="44524"/>
          <a:stretch/>
        </p:blipFill>
        <p:spPr bwMode="auto">
          <a:xfrm>
            <a:off x="467544" y="503822"/>
            <a:ext cx="1460226" cy="235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1-21.userapi.com/impg/lMyz1zRLcisAPvAUJAzu69aaZaPGk4UurSiKRg/qDXEfHBJ8_o.jpg?size=757x1080&amp;quality=95&amp;sign=d7bfd6e27988d026e3d65208305d510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22962"/>
            <a:ext cx="1354137" cy="19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1-90.userapi.com/impg/f4oEoYD_l9tSgoyl7irhUcaX4PTCT-T6kV4pQw/NkTUNkshtbo.jpg?size=1000x563&amp;quality=95&amp;sign=a31ea90e93d30ce4d31b36347163cada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6914" r="14681"/>
          <a:stretch/>
        </p:blipFill>
        <p:spPr bwMode="auto">
          <a:xfrm>
            <a:off x="3995936" y="1134150"/>
            <a:ext cx="2628916" cy="172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un9-74.userapi.com/impg/tslQQoR6u4_i8X53garq-KS8zkQSsC8IC7bgaA/K3075VuV2-M.jpg?size=810x1080&amp;quality=95&amp;sign=c317bcf373d16c67068d8fdf0e9b66b5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0"/>
          <a:stretch/>
        </p:blipFill>
        <p:spPr bwMode="auto">
          <a:xfrm>
            <a:off x="4325714" y="3003046"/>
            <a:ext cx="2083307" cy="215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un9-77.userapi.com/impg/7svix2jSOj7cjKd031KOS4eI0n2vCBgHe8jhiw/eP17a_KXwSw.jpg?size=810x1080&amp;quality=95&amp;sign=571a7136d97d5f0b674855ad06033f76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29003" r="10434" b="12344"/>
          <a:stretch/>
        </p:blipFill>
        <p:spPr bwMode="auto">
          <a:xfrm>
            <a:off x="1199645" y="3003046"/>
            <a:ext cx="2202782" cy="20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37466" r="34435" b="30469"/>
          <a:stretch/>
        </p:blipFill>
        <p:spPr bwMode="auto">
          <a:xfrm>
            <a:off x="2301036" y="5202948"/>
            <a:ext cx="3455162" cy="165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5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74912"/>
            <a:ext cx="8496944" cy="5338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Мы за здоровую нацию! Мы за здоровый регион! 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6012161" y="948766"/>
            <a:ext cx="3179751" cy="1424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Проект </a:t>
            </a:r>
          </a:p>
          <a:p>
            <a:r>
              <a:rPr lang="ru-RU" b="1" dirty="0" smtClean="0">
                <a:solidFill>
                  <a:prstClr val="white"/>
                </a:solidFill>
              </a:rPr>
              <a:t>«Спортивные выходные»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4211960" y="2948368"/>
            <a:ext cx="5113162" cy="10801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Акция </a:t>
            </a:r>
          </a:p>
          <a:p>
            <a:r>
              <a:rPr lang="ru-RU" b="1" dirty="0" smtClean="0">
                <a:solidFill>
                  <a:prstClr val="white"/>
                </a:solidFill>
              </a:rPr>
              <a:t>«Соблюдаем правила – сохраняем жизнь»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6470456" y="5373667"/>
            <a:ext cx="2673544" cy="10715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Месячник «</a:t>
            </a:r>
            <a:r>
              <a:rPr lang="ru-RU" b="1" dirty="0" err="1" smtClean="0">
                <a:solidFill>
                  <a:prstClr val="white"/>
                </a:solidFill>
              </a:rPr>
              <a:t>АнтиСПИД</a:t>
            </a:r>
            <a:r>
              <a:rPr lang="ru-RU" b="1" dirty="0" smtClean="0">
                <a:solidFill>
                  <a:prstClr val="white"/>
                </a:solidFill>
              </a:rPr>
              <a:t>»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12" name="Picture 10" descr="https://sun1-23.userapi.com/impg/crE5c62mcHq6DOU30vFtGK0DGakuWHCdRVzuhg/4ncNFmFAey4.jpg?size=810x1080&amp;quality=96&amp;sign=b4e067939bc3ca5e50b6f567b2ee80ea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27657" b="19740"/>
          <a:stretch/>
        </p:blipFill>
        <p:spPr bwMode="auto">
          <a:xfrm>
            <a:off x="3707905" y="948766"/>
            <a:ext cx="2304256" cy="16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5400000">
            <a:off x="-2357736" y="2763702"/>
            <a:ext cx="5109091" cy="3693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ЗОЖ и ПРОФИЛАКТИКА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sun1-54.userapi.com/impg/_MgcfKBxYKyq1DLyyTxLA_yFGo88D51p0-CisQ/1RjCl-jLCIg.jpg?size=1280x960&amp;quality=95&amp;sign=abb40d4f4a35f529ff91a0888cf081cb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16775" r="6500" b="13552"/>
          <a:stretch/>
        </p:blipFill>
        <p:spPr bwMode="auto">
          <a:xfrm>
            <a:off x="467544" y="899338"/>
            <a:ext cx="2852756" cy="166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erbuny2.ucoz.ru/_nw/17/681044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17264"/>
          <a:stretch/>
        </p:blipFill>
        <p:spPr bwMode="auto">
          <a:xfrm>
            <a:off x="1687045" y="4600583"/>
            <a:ext cx="4783411" cy="214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39270"/>
            <a:ext cx="3528392" cy="198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9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7064816" cy="7234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Мы всем нуждающимся поможем!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придём на помощь быстро мы!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6372200" y="1140024"/>
            <a:ext cx="2793464" cy="15688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Трудовой десант</a:t>
            </a:r>
          </a:p>
        </p:txBody>
      </p:sp>
      <p:sp>
        <p:nvSpPr>
          <p:cNvPr id="7" name="Стрелка влево 6"/>
          <p:cNvSpPr/>
          <p:nvPr/>
        </p:nvSpPr>
        <p:spPr>
          <a:xfrm>
            <a:off x="6516215" y="2848453"/>
            <a:ext cx="2675697" cy="20162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Акция </a:t>
            </a:r>
          </a:p>
          <a:p>
            <a:r>
              <a:rPr lang="ru-RU" b="1" dirty="0" smtClean="0">
                <a:solidFill>
                  <a:prstClr val="white"/>
                </a:solidFill>
              </a:rPr>
              <a:t>«Кто, если не мы»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7072330" y="5373667"/>
            <a:ext cx="2071670" cy="10715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Операция «Урожай»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12" name="Рисунок 11" descr="C:\2020-2021\фото\фото и видео уборка парка\IMG_20201028_094437_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4" r="42032" b="24334"/>
          <a:stretch/>
        </p:blipFill>
        <p:spPr bwMode="auto">
          <a:xfrm rot="10800000">
            <a:off x="3419872" y="1059329"/>
            <a:ext cx="2952328" cy="161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2020-2021\фото\фото волонтеры\акция кто, если не мы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9517"/>
            <a:ext cx="1728192" cy="229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4" descr="https://sun9-65.userapi.com/impg/s7b-rH_JME6GwqvmjAHfp8pHsBNYlUjcul_C_g/lQLjXCbk960.jpg?size=1280x720&amp;quality=95&amp;sign=fd339012f142f85d0795eb6a7a1456d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51" y="5186641"/>
            <a:ext cx="2971305" cy="167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un9-84.userapi.com/impg/bDyp1v9Nx-K_iQKlVsTHId6JnJ6g_667r0aO6A/t16EP_YqQNY.jpg?size=1280x960&amp;quality=95&amp;sign=26f60c45da764aa9582670af120412f4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3" b="16287"/>
          <a:stretch/>
        </p:blipFill>
        <p:spPr bwMode="auto">
          <a:xfrm>
            <a:off x="402076" y="5101594"/>
            <a:ext cx="3240360" cy="17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2674488"/>
            <a:ext cx="1728192" cy="230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 descr="https://sun9-51.userapi.com/impg/EbHd0J43eBGwBa6LnE_5BcIhhRwQLsHn_YGfeA/jotq0MnUKRo.jpg?size=1280x960&amp;quality=96&amp;sign=a179c7fa860635bd970bda862e2da69d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1169"/>
            <a:ext cx="2952327" cy="21557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 rot="5400000">
            <a:off x="-2952690" y="3090472"/>
            <a:ext cx="6340197" cy="3693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О Ц И А Л Ь Н А Я  А К Т И В Н О С Т Ь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99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лшкова В.В. Шаблон презентации Твори добро!-3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Полшкова В.В. Шаблон презентации Твори добро!-3</Template>
  <TotalTime>1523</TotalTime>
  <Words>316</Words>
  <Application>Microsoft Office PowerPoint</Application>
  <PresentationFormat>Экран (4:3)</PresentationFormat>
  <Paragraphs>68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Полшкова В.В. Шаблон презентации Твори добро!-3</vt:lpstr>
      <vt:lpstr>Презентация деятельности волонтёрского отряда «Лидер» за 2022 год</vt:lpstr>
      <vt:lpstr>Это МЫ:  Любознательные, Инициативные, Деятельные, Единые, Решительные </vt:lpstr>
      <vt:lpstr>Направления работы  волонтерского отряда «Лидер» в 2022 году</vt:lpstr>
      <vt:lpstr>Летом и весной, осенью, зимой  несём Вахту Памяти мы, мой друг, с тобой!</vt:lpstr>
      <vt:lpstr>Летом и весной, осенью, зимой  несём Вахту Памяти мы, мой друг, с тобой!</vt:lpstr>
      <vt:lpstr>Мы своей родиной малой гордимся!  И ещё краше сделать стремимся!</vt:lpstr>
      <vt:lpstr>Мы своей родиной малой гордимся!  И ещё краше сделать стремимся!</vt:lpstr>
      <vt:lpstr>Мы за здоровую нацию! Мы за здоровый регион! </vt:lpstr>
      <vt:lpstr>Мы всем нуждающимся поможем! придём на помощь быстро мы!</vt:lpstr>
      <vt:lpstr>С малышами мы играем, мастер-классы предлагаем</vt:lpstr>
      <vt:lpstr>Благо людям дарим мы. И чем можем, тем поможем.</vt:lpstr>
      <vt:lpstr>НЕДЕЛЯ МОЛОДЕЖНОГО СЛУЖЕНИЯ</vt:lpstr>
      <vt:lpstr>Презентация PowerPoint</vt:lpstr>
      <vt:lpstr>Вот такие мы:</vt:lpstr>
    </vt:vector>
  </TitlesOfParts>
  <Company>machine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Волонтёрский отряд «Лидер»</dc:title>
  <dc:creator>user</dc:creator>
  <cp:lastModifiedBy>User</cp:lastModifiedBy>
  <cp:revision>136</cp:revision>
  <dcterms:created xsi:type="dcterms:W3CDTF">2016-10-29T11:45:38Z</dcterms:created>
  <dcterms:modified xsi:type="dcterms:W3CDTF">2023-02-06T13:02:17Z</dcterms:modified>
</cp:coreProperties>
</file>